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852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636480"/>
        <c:axId val="175638016"/>
      </c:barChart>
      <c:catAx>
        <c:axId val="17563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5638016"/>
        <c:crosses val="autoZero"/>
        <c:auto val="1"/>
        <c:lblAlgn val="ctr"/>
        <c:lblOffset val="100"/>
        <c:noMultiLvlLbl val="0"/>
      </c:catAx>
      <c:valAx>
        <c:axId val="1756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563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16.04.2018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t="8579" r="51468" b="36940"/>
          <a:stretch/>
        </p:blipFill>
        <p:spPr bwMode="auto">
          <a:xfrm>
            <a:off x="2101755" y="1624839"/>
            <a:ext cx="7710986" cy="496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20153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2 036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2 885 452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3 189 495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3 887 778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4 481 878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6 894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9 305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14 086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15 979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0543" y="4244453"/>
            <a:ext cx="1351129" cy="17180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7.04.2018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6" t="32990" r="25631" b="38806"/>
          <a:stretch/>
        </p:blipFill>
        <p:spPr bwMode="auto">
          <a:xfrm>
            <a:off x="991132" y="2183642"/>
            <a:ext cx="10540495" cy="257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36542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2 761 523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3 774 798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4 069 654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4 844 024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9 374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12 227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16 156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16 970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12013</TotalTime>
  <Words>333</Words>
  <Application>Microsoft Office PowerPoint</Application>
  <PresentationFormat>Niestandardowy</PresentationFormat>
  <Paragraphs>125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621</cp:revision>
  <cp:lastPrinted>2018-01-02T15:00:40Z</cp:lastPrinted>
  <dcterms:created xsi:type="dcterms:W3CDTF">2015-01-12T08:52:16Z</dcterms:created>
  <dcterms:modified xsi:type="dcterms:W3CDTF">2018-04-16T12:13:12Z</dcterms:modified>
</cp:coreProperties>
</file>