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852" y="-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261888"/>
        <c:axId val="166263424"/>
      </c:barChart>
      <c:catAx>
        <c:axId val="1662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66263424"/>
        <c:crosses val="autoZero"/>
        <c:auto val="1"/>
        <c:lblAlgn val="ctr"/>
        <c:lblOffset val="100"/>
        <c:noMultiLvlLbl val="0"/>
      </c:catAx>
      <c:valAx>
        <c:axId val="16626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6626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19.04.2018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" t="8579" r="51468" b="36567"/>
          <a:stretch/>
        </p:blipFill>
        <p:spPr bwMode="auto">
          <a:xfrm>
            <a:off x="2288148" y="1625288"/>
            <a:ext cx="7674718" cy="496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417028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2 116 354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2 986 919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3 289 235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3 964 655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4 585 448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9 555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14 113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14 271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0543" y="4244453"/>
            <a:ext cx="1351129" cy="17180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5253343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15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.04.2018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4" t="46455" r="34862" b="22693"/>
          <a:stretch/>
        </p:blipFill>
        <p:spPr bwMode="auto">
          <a:xfrm>
            <a:off x="1646820" y="2092432"/>
            <a:ext cx="9335590" cy="285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36542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2 761 523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3 774 798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4 069 654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4 844 024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9 374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12 227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16 156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16 970</a:t>
                      </a:r>
                    </a:p>
                  </a:txBody>
                  <a:tcPr marL="6985" marR="698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985" marR="698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12040</TotalTime>
  <Words>333</Words>
  <Application>Microsoft Office PowerPoint</Application>
  <PresentationFormat>Niestandardowy</PresentationFormat>
  <Paragraphs>125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624</cp:revision>
  <cp:lastPrinted>2018-01-02T15:00:40Z</cp:lastPrinted>
  <dcterms:created xsi:type="dcterms:W3CDTF">2015-01-12T08:52:16Z</dcterms:created>
  <dcterms:modified xsi:type="dcterms:W3CDTF">2018-04-19T14:53:42Z</dcterms:modified>
</cp:coreProperties>
</file>