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852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303744"/>
        <c:axId val="158305280"/>
      </c:barChart>
      <c:catAx>
        <c:axId val="1583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58305280"/>
        <c:crosses val="autoZero"/>
        <c:auto val="1"/>
        <c:lblAlgn val="ctr"/>
        <c:lblOffset val="100"/>
        <c:noMultiLvlLbl val="0"/>
      </c:catAx>
      <c:valAx>
        <c:axId val="1583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583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08.05.2018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" t="8580" r="51467" b="36754"/>
          <a:stretch/>
        </p:blipFill>
        <p:spPr bwMode="auto">
          <a:xfrm>
            <a:off x="2361061" y="1735115"/>
            <a:ext cx="7492621" cy="488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55071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2 221 876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3 147 266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3 440 720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4 112 719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4 756 371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10 062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14 678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14 652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-0,2%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15,8%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0543" y="4244453"/>
            <a:ext cx="1351129" cy="17180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5253343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30.04.2018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0" t="51866" r="34863" b="17645"/>
          <a:stretch/>
        </p:blipFill>
        <p:spPr bwMode="auto">
          <a:xfrm>
            <a:off x="1966221" y="2005175"/>
            <a:ext cx="9671876" cy="292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36542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2 761 523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3 774 798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4 069 654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4 844 024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9 374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12 227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16 156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16 970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12052</TotalTime>
  <Words>334</Words>
  <Application>Microsoft Office PowerPoint</Application>
  <PresentationFormat>Niestandardowy</PresentationFormat>
  <Paragraphs>125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627</cp:revision>
  <cp:lastPrinted>2018-01-02T15:00:40Z</cp:lastPrinted>
  <dcterms:created xsi:type="dcterms:W3CDTF">2015-01-12T08:52:16Z</dcterms:created>
  <dcterms:modified xsi:type="dcterms:W3CDTF">2018-05-08T10:34:32Z</dcterms:modified>
</cp:coreProperties>
</file>