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506944"/>
        <c:axId val="173508480"/>
      </c:barChart>
      <c:catAx>
        <c:axId val="17350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3508480"/>
        <c:crosses val="autoZero"/>
        <c:auto val="1"/>
        <c:lblAlgn val="ctr"/>
        <c:lblOffset val="100"/>
        <c:noMultiLvlLbl val="0"/>
      </c:catAx>
      <c:valAx>
        <c:axId val="17350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350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23.03.2018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" t="9687" r="51595" b="36875"/>
          <a:stretch/>
        </p:blipFill>
        <p:spPr bwMode="auto">
          <a:xfrm>
            <a:off x="2240280" y="1805938"/>
            <a:ext cx="7520940" cy="477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39239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1 833 219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2 623 878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2 927 432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3 664 130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4 167 893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6 100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8 569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13 402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9,7%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8,2%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22.03.2018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8" t="55937" r="42987" b="25863"/>
          <a:stretch/>
        </p:blipFill>
        <p:spPr bwMode="auto">
          <a:xfrm>
            <a:off x="2268569" y="2051919"/>
            <a:ext cx="8092091" cy="255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1116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11976</TotalTime>
  <Words>333</Words>
  <Application>Microsoft Office PowerPoint</Application>
  <PresentationFormat>Niestandardowy</PresentationFormat>
  <Paragraphs>125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610</cp:revision>
  <cp:lastPrinted>2018-01-02T15:00:40Z</cp:lastPrinted>
  <dcterms:created xsi:type="dcterms:W3CDTF">2015-01-12T08:52:16Z</dcterms:created>
  <dcterms:modified xsi:type="dcterms:W3CDTF">2018-03-23T13:52:05Z</dcterms:modified>
</cp:coreProperties>
</file>