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>
        <p:scale>
          <a:sx n="83" d="100"/>
          <a:sy n="83" d="100"/>
        </p:scale>
        <p:origin x="-414" y="-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654848"/>
        <c:axId val="191108224"/>
      </c:barChart>
      <c:catAx>
        <c:axId val="14265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91108224"/>
        <c:crosses val="autoZero"/>
        <c:auto val="1"/>
        <c:lblAlgn val="ctr"/>
        <c:lblOffset val="100"/>
        <c:noMultiLvlLbl val="0"/>
      </c:catAx>
      <c:valAx>
        <c:axId val="19110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265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04.04.2018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" t="8594" r="51962" b="37812"/>
          <a:stretch/>
        </p:blipFill>
        <p:spPr bwMode="auto">
          <a:xfrm>
            <a:off x="2205990" y="1783080"/>
            <a:ext cx="7463790" cy="476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068232"/>
              </p:ext>
            </p:extLst>
          </p:nvPr>
        </p:nvGraphicFramePr>
        <p:xfrm>
          <a:off x="3062780" y="4374358"/>
          <a:ext cx="6503669" cy="1437108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1 948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093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2 787 908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3 070 082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3 793 770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4 355 558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6 567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13 077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15 363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5,4%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11,5%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</a:t>
                      </a:r>
                      <a:endParaRPr lang="pl-PL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4762024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31.03.2018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6" t="47031" r="43250" b="39219"/>
          <a:stretch/>
        </p:blipFill>
        <p:spPr bwMode="auto">
          <a:xfrm>
            <a:off x="2314113" y="2514600"/>
            <a:ext cx="7830459" cy="190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977989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2 761 523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3 773 795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4 069 412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4 839 025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36,7%</a:t>
                      </a:r>
                      <a:endParaRPr lang="pl-PL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7,8%</a:t>
                      </a:r>
                      <a:endParaRPr lang="pl-PL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12 227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17 049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30,4%</a:t>
                      </a:r>
                      <a:endParaRPr lang="pl-PL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93,4%</a:t>
                      </a:r>
                      <a:endParaRPr lang="pl-PL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-0,5%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12000</TotalTime>
  <Words>334</Words>
  <Application>Microsoft Office PowerPoint</Application>
  <PresentationFormat>Niestandardowy</PresentationFormat>
  <Paragraphs>123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Natalia Zabielska</cp:lastModifiedBy>
  <cp:revision>617</cp:revision>
  <cp:lastPrinted>2018-01-02T15:00:40Z</cp:lastPrinted>
  <dcterms:created xsi:type="dcterms:W3CDTF">2015-01-12T08:52:16Z</dcterms:created>
  <dcterms:modified xsi:type="dcterms:W3CDTF">2018-04-04T11:42:20Z</dcterms:modified>
</cp:coreProperties>
</file>