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6" autoAdjust="0"/>
    <p:restoredTop sz="94660" autoAdjust="0"/>
  </p:normalViewPr>
  <p:slideViewPr>
    <p:cSldViewPr snapToGrid="0">
      <p:cViewPr>
        <p:scale>
          <a:sx n="83" d="100"/>
          <a:sy n="83" d="100"/>
        </p:scale>
        <p:origin x="-414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739584"/>
        <c:axId val="172745472"/>
      </c:barChart>
      <c:catAx>
        <c:axId val="17273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72745472"/>
        <c:crosses val="autoZero"/>
        <c:auto val="1"/>
        <c:lblAlgn val="ctr"/>
        <c:lblOffset val="100"/>
        <c:noMultiLvlLbl val="0"/>
      </c:catAx>
      <c:valAx>
        <c:axId val="17274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7273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02.02.2018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" t="9063" r="51577" b="36548"/>
          <a:stretch/>
        </p:blipFill>
        <p:spPr bwMode="auto">
          <a:xfrm>
            <a:off x="2317925" y="1670480"/>
            <a:ext cx="7603315" cy="491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07324"/>
              </p:ext>
            </p:extLst>
          </p:nvPr>
        </p:nvGraphicFramePr>
        <p:xfrm>
          <a:off x="3062780" y="4374358"/>
          <a:ext cx="6503669" cy="1464802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1.09 -22.01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1 037 063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1 417 501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1 513 988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2 026 875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2 408 838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3 165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5 935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6 444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31.01.2018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9" t="46691" r="42942" b="39687"/>
          <a:stretch/>
        </p:blipFill>
        <p:spPr bwMode="auto">
          <a:xfrm>
            <a:off x="2102131" y="2269328"/>
            <a:ext cx="8264880" cy="197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112237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1.09 -31.08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2 761 523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3 774 798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4 069 654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4 844 024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12 227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16 156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11857</TotalTime>
  <Words>332</Words>
  <Application>Microsoft Office PowerPoint</Application>
  <PresentationFormat>Niestandardowy</PresentationFormat>
  <Paragraphs>127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589</cp:revision>
  <cp:lastPrinted>2018-01-02T15:00:40Z</cp:lastPrinted>
  <dcterms:created xsi:type="dcterms:W3CDTF">2015-01-12T08:52:16Z</dcterms:created>
  <dcterms:modified xsi:type="dcterms:W3CDTF">2018-02-02T15:24:56Z</dcterms:modified>
</cp:coreProperties>
</file>