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78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1053344"/>
        <c:axId val="361047856"/>
      </c:barChart>
      <c:catAx>
        <c:axId val="36105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61047856"/>
        <c:crosses val="autoZero"/>
        <c:auto val="1"/>
        <c:lblAlgn val="ctr"/>
        <c:lblOffset val="100"/>
        <c:noMultiLvlLbl val="0"/>
      </c:catAx>
      <c:valAx>
        <c:axId val="36104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6105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20.02.2018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" t="9063" r="51577" b="36548"/>
          <a:stretch/>
        </p:blipFill>
        <p:spPr bwMode="auto">
          <a:xfrm>
            <a:off x="2317925" y="1670480"/>
            <a:ext cx="7603315" cy="491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tys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98269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300 981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798 452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996 815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930 829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923 574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5 359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6 223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10 313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8 699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-16%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31.01.2018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9" t="46691" r="42942" b="39687"/>
          <a:stretch/>
        </p:blipFill>
        <p:spPr bwMode="auto">
          <a:xfrm>
            <a:off x="2102131" y="2269328"/>
            <a:ext cx="8264880" cy="197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112237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1.09 -31.08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3 774 798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4 069 654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4 844 024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16 156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11877</TotalTime>
  <Words>336</Words>
  <Application>Microsoft Office PowerPoint</Application>
  <PresentationFormat>Panoramiczny</PresentationFormat>
  <Paragraphs>127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Katarzyna Mąkólska</cp:lastModifiedBy>
  <cp:revision>592</cp:revision>
  <cp:lastPrinted>2018-01-02T15:00:40Z</cp:lastPrinted>
  <dcterms:created xsi:type="dcterms:W3CDTF">2015-01-12T08:52:16Z</dcterms:created>
  <dcterms:modified xsi:type="dcterms:W3CDTF">2018-02-20T15:00:55Z</dcterms:modified>
</cp:coreProperties>
</file>