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2.xml" ContentType="application/vnd.openxmlformats-officedocument.presentationml.comments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embeddedFontLst>
    <p:embeddedFont>
      <p:font typeface="Brandon Grotesque Black" panose="020B0A03020203060202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a Romeo" initials="SR" lastIdx="6" clrIdx="0">
    <p:extLst>
      <p:ext uri="{19B8F6BF-5375-455C-9EA6-DF929625EA0E}">
        <p15:presenceInfo xmlns:p15="http://schemas.microsoft.com/office/powerpoint/2012/main" userId="S::SilviaR@acumenpa.com::3750bcb5-be2e-453b-8384-b2f12bc396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2A4"/>
    <a:srgbClr val="D41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customXml" Target="../customXml/item1.xml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Flu Cases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50000</c:v>
                </c:pt>
                <c:pt idx="1">
                  <c:v>40000</c:v>
                </c:pt>
                <c:pt idx="2">
                  <c:v>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2B-4236-AC0C-A1DDEC4F906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73585592"/>
        <c:axId val="373584936"/>
      </c:barChart>
      <c:catAx>
        <c:axId val="373585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2C52A4"/>
                </a:solidFill>
                <a:effectLst/>
                <a:latin typeface="Brandon Grotesque Black" panose="020B0A03020203060202" pitchFamily="34" charset="0"/>
                <a:ea typeface="+mn-ea"/>
                <a:cs typeface="+mn-cs"/>
              </a:defRPr>
            </a:pPr>
            <a:endParaRPr lang="en-US"/>
          </a:p>
        </c:txPr>
        <c:crossAx val="373584936"/>
        <c:crosses val="autoZero"/>
        <c:auto val="1"/>
        <c:lblAlgn val="ctr"/>
        <c:lblOffset val="100"/>
        <c:noMultiLvlLbl val="0"/>
      </c:catAx>
      <c:valAx>
        <c:axId val="373584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3585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04T14:58:27.068" idx="5">
    <p:pos x="2633" y="734"/>
    <p:text>Please note Belgium is an example, feel free to edit with the name of your country</p:text>
    <p:extLst>
      <p:ext uri="{C676402C-5697-4E1C-873F-D02D1690AC5C}">
        <p15:threadingInfo xmlns:p15="http://schemas.microsoft.com/office/powerpoint/2012/main" timeZoneBias="-120"/>
      </p:ext>
    </p:extLst>
  </p:cm>
  <p:cm authorId="1" dt="2021-10-04T14:58:33.300" idx="6">
    <p:pos x="7679" y="0"/>
    <p:text>Please note Belgium is an example, feel free to edit with the flag of your country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04T14:56:58.397" idx="2">
    <p:pos x="3745" y="476"/>
    <p:text>Please note Belgium is an example, feel free to edit with the name of your country</p:text>
    <p:extLst>
      <p:ext uri="{C676402C-5697-4E1C-873F-D02D1690AC5C}">
        <p15:threadingInfo xmlns:p15="http://schemas.microsoft.com/office/powerpoint/2012/main" timeZoneBias="-120"/>
      </p:ext>
    </p:extLst>
  </p:cm>
  <p:cm authorId="1" dt="2021-10-04T14:57:35.375" idx="3">
    <p:pos x="7165" y="82"/>
    <p:text>Please note Belgium is an example, feel free to edit with the flag of your country</p:text>
    <p:extLst>
      <p:ext uri="{C676402C-5697-4E1C-873F-D02D1690AC5C}">
        <p15:threadingInfo xmlns:p15="http://schemas.microsoft.com/office/powerpoint/2012/main" timeZoneBias="-120"/>
      </p:ext>
    </p:extLst>
  </p:cm>
  <p:cm authorId="1" dt="2021-10-04T14:58:12.872" idx="4">
    <p:pos x="5940" y="1004"/>
    <p:text>Please modify according to data in your country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08248-F361-41DE-8335-0796B850B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2A778-D5B6-43E4-A961-69367A09B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DB371-C595-4AC0-B36A-97449156E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AD6E-48C1-44FE-A53D-D7D7F9F32FA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6A1EC-4B88-4ED9-97DD-88D57D129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AC3C4-E4F0-4138-B1C0-F6A9A82B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F926-E4EA-4F41-8B22-D62EE8D2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8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173C1-0431-4708-94FA-7B249D35F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F100B1-C8B1-4CDE-BA27-17CB3CEB8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2BC51-43F8-45FA-B1B8-4F99E922D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AD6E-48C1-44FE-A53D-D7D7F9F32FA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01DA8-B475-4BD3-A2EB-B39284FEF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297D6-EF4E-4636-B20D-E35E1BF5C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F926-E4EA-4F41-8B22-D62EE8D2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9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D5D037-6000-4223-A17E-7DEE506061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5B36E7-1837-4E93-8234-AA727C089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ADFC5-5161-4CF5-9849-F7B694F3B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AD6E-48C1-44FE-A53D-D7D7F9F32FA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0E7B4-E047-491D-9050-132BB452F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2FFB3-EA58-44CC-A722-AB3DFC253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F926-E4EA-4F41-8B22-D62EE8D2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B3298-9824-41FB-8AAB-8577B6D9E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7D58A-E3A6-4ACB-97FE-29C19A579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EB5AB-AD0F-4FA5-8457-07B882FA3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AD6E-48C1-44FE-A53D-D7D7F9F32FA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63EB3-220C-436A-AD11-B2BDD7D0A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4010D-CFFD-4214-BE49-4713DA7A2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F926-E4EA-4F41-8B22-D62EE8D2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6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C4BA-D0B7-463F-80F0-70D7B9027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25171-0008-4E8B-8220-21C95A844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BBA1E-824C-4F5D-B635-A732A1D27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AD6E-48C1-44FE-A53D-D7D7F9F32FA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D5377-3F92-414D-9C72-AFC0D9A0F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A8E7D-A4FE-4207-9ED6-3DB53798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F926-E4EA-4F41-8B22-D62EE8D2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7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0BE36-7833-45BA-817A-21974B3AC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1A234-14E8-4516-A456-735071C25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494B36-6C0D-48F6-B8FF-5F9CF9645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8180F-5A63-4722-80F2-69787E5A2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AD6E-48C1-44FE-A53D-D7D7F9F32FA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EC832-D9AF-4EE5-A11E-30A879178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3E6D0-028E-4885-8EB6-494596F69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F926-E4EA-4F41-8B22-D62EE8D2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1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52E21-E883-4460-89C4-FFBF5FEA9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73DD1-552A-467C-9C5F-72D0D6231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9F10FF-07FA-49CE-A6ED-73E0986F0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D58D31-18C0-40A8-A645-803866F13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0917E1-3450-4709-89BB-A6E35A38A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72A3F5-6CDE-4E59-B2B8-70F0FB392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AD6E-48C1-44FE-A53D-D7D7F9F32FA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347E3-16B7-4622-9091-6F9FA778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6FD9C6-F5D5-40B3-A689-9D34DD551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F926-E4EA-4F41-8B22-D62EE8D2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8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D7059-A808-4204-B534-EE66F8D0E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1CE91E-FDA5-4127-83EE-455F06374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AD6E-48C1-44FE-A53D-D7D7F9F32FA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50630-D91B-4463-9B46-CD93E475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7F2FF7-19E2-4657-979B-EC378E97F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F926-E4EA-4F41-8B22-D62EE8D2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5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E5C2B6-226C-4A16-8938-72A7D73B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AD6E-48C1-44FE-A53D-D7D7F9F32FA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64D184-8923-4129-B52A-D0B789B8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A386E-D214-430D-AC87-A326ABE15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F926-E4EA-4F41-8B22-D62EE8D2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9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F4C2A-6A80-46D7-8276-A36EA318F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2B30C-2556-48C4-9403-97D8DE021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F06AF-17F7-4892-9EDF-2074A0A4B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CE98F-F088-48EB-92FF-4353284EE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AD6E-48C1-44FE-A53D-D7D7F9F32FA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DA756-A513-438D-B6BA-B9972ED6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69A6F-CDF6-44F0-9E6C-B8EBEF97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F926-E4EA-4F41-8B22-D62EE8D2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8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F55C-2AC7-4BDA-8762-00D98C792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CD45C-9B79-4133-9A82-58880E38EE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17D408-A97C-4071-9371-BCC2BBAFB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8E186-4C60-4452-AB76-126EC6D14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AD6E-48C1-44FE-A53D-D7D7F9F32FA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F884B-1BC8-403D-898B-A3E5820A6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68305-ADC3-4238-981E-CB1380687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F926-E4EA-4F41-8B22-D62EE8D2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4161C5-C5A2-4AE3-A1D5-EAA3A7283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3DBD8-5AAC-4856-A31A-26D556861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76A94-552E-4EE9-B659-50CE34BF0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5AD6E-48C1-44FE-A53D-D7D7F9F32FA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EEFB5-F331-4968-AF95-6C042675BE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E1054-8A74-4624-BE0E-21793F444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9F926-E4EA-4F41-8B22-D62EE8D2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8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8.sv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8.sv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7.pn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7.pn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8.svg"/><Relationship Id="rId9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2B516D7-9025-42B2-9BE9-78B614124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4" y="0"/>
            <a:ext cx="12188052" cy="68579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5E342E-94E5-4210-9F6F-900F7528721A}"/>
              </a:ext>
            </a:extLst>
          </p:cNvPr>
          <p:cNvSpPr txBox="1"/>
          <p:nvPr/>
        </p:nvSpPr>
        <p:spPr>
          <a:xfrm>
            <a:off x="1136324" y="1690844"/>
            <a:ext cx="7226626" cy="106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sz="3700" cap="all" dirty="0">
                <a:solidFill>
                  <a:srgbClr val="D41D5D"/>
                </a:solidFill>
                <a:latin typeface="Brandon Grotesque Black" panose="020B0A03020203060202" pitchFamily="34" charset="0"/>
              </a:rPr>
              <a:t>We are proud to support</a:t>
            </a:r>
            <a:endParaRPr lang="uk-UA" sz="3700" cap="all" dirty="0">
              <a:solidFill>
                <a:srgbClr val="D41D5D"/>
              </a:solidFill>
              <a:latin typeface="Brandon Grotesque Black" panose="020B0A03020203060202" pitchFamily="34" charset="0"/>
            </a:endParaRPr>
          </a:p>
          <a:p>
            <a:pPr>
              <a:lnSpc>
                <a:spcPts val="3700"/>
              </a:lnSpc>
            </a:pPr>
            <a:r>
              <a:rPr lang="en-US" sz="3700" cap="all" dirty="0">
                <a:solidFill>
                  <a:srgbClr val="D41D5D"/>
                </a:solidFill>
                <a:latin typeface="Brandon Grotesque Black" panose="020B0A03020203060202" pitchFamily="34" charset="0"/>
              </a:rPr>
              <a:t>the #EUFluDay because…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495AB42-C71A-471B-9B34-4FF92F040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055" y="5712903"/>
            <a:ext cx="4172302" cy="84268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99712DF-2098-4B97-9AC7-322A176D5475}"/>
              </a:ext>
            </a:extLst>
          </p:cNvPr>
          <p:cNvGrpSpPr/>
          <p:nvPr/>
        </p:nvGrpSpPr>
        <p:grpSpPr>
          <a:xfrm>
            <a:off x="0" y="650791"/>
            <a:ext cx="5553230" cy="673043"/>
            <a:chOff x="0" y="1370903"/>
            <a:chExt cx="5553230" cy="673043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B048B7C9-DE0B-4961-8A7A-E06215FA7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0" y="1370903"/>
              <a:ext cx="5553230" cy="64619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B3172F-B1D7-4F0F-8784-F5ED2856D8FA}"/>
                </a:ext>
              </a:extLst>
            </p:cNvPr>
            <p:cNvSpPr txBox="1"/>
            <p:nvPr/>
          </p:nvSpPr>
          <p:spPr>
            <a:xfrm>
              <a:off x="1107749" y="1389921"/>
              <a:ext cx="4208817" cy="654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50" cap="all" dirty="0">
                  <a:solidFill>
                    <a:schemeClr val="bg1"/>
                  </a:solidFill>
                  <a:latin typeface="Brandon Grotesque Black" panose="020B0A03020203060202" pitchFamily="34" charset="0"/>
                </a:rPr>
                <a:t>14 October 2021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6306926-4398-4E46-89DD-4ED2F9FCF7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2732" y="356797"/>
            <a:ext cx="2620644" cy="96578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FB5A0D8-6F29-4C95-B74A-1ABC73EBB3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10750" y="3930672"/>
            <a:ext cx="1143000" cy="1143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CF037876-ABEE-43E2-AA7A-12B510C1EE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5942" y="1747751"/>
            <a:ext cx="295275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9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2B516D7-9025-42B2-9BE9-78B614124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4" y="0"/>
            <a:ext cx="12188052" cy="68579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5E342E-94E5-4210-9F6F-900F7528721A}"/>
              </a:ext>
            </a:extLst>
          </p:cNvPr>
          <p:cNvSpPr txBox="1"/>
          <p:nvPr/>
        </p:nvSpPr>
        <p:spPr>
          <a:xfrm>
            <a:off x="1136324" y="1690844"/>
            <a:ext cx="6836101" cy="106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sz="3700" cap="all" dirty="0">
                <a:solidFill>
                  <a:srgbClr val="D41D5D"/>
                </a:solidFill>
                <a:latin typeface="Brandon Grotesque Black" panose="020B0A03020203060202" pitchFamily="34" charset="0"/>
              </a:rPr>
              <a:t>I AM proud to support</a:t>
            </a:r>
            <a:endParaRPr lang="uk-UA" sz="3700" cap="all" dirty="0">
              <a:solidFill>
                <a:srgbClr val="D41D5D"/>
              </a:solidFill>
              <a:latin typeface="Brandon Grotesque Black" panose="020B0A03020203060202" pitchFamily="34" charset="0"/>
            </a:endParaRPr>
          </a:p>
          <a:p>
            <a:pPr>
              <a:lnSpc>
                <a:spcPts val="3700"/>
              </a:lnSpc>
            </a:pPr>
            <a:r>
              <a:rPr lang="en-US" sz="3700" cap="all" dirty="0">
                <a:solidFill>
                  <a:srgbClr val="D41D5D"/>
                </a:solidFill>
                <a:latin typeface="Brandon Grotesque Black" panose="020B0A03020203060202" pitchFamily="34" charset="0"/>
              </a:rPr>
              <a:t>the #EUFluDay because…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495AB42-C71A-471B-9B34-4FF92F040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055" y="5712903"/>
            <a:ext cx="4172302" cy="84268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99712DF-2098-4B97-9AC7-322A176D5475}"/>
              </a:ext>
            </a:extLst>
          </p:cNvPr>
          <p:cNvGrpSpPr/>
          <p:nvPr/>
        </p:nvGrpSpPr>
        <p:grpSpPr>
          <a:xfrm>
            <a:off x="0" y="650791"/>
            <a:ext cx="5553230" cy="673043"/>
            <a:chOff x="0" y="1370903"/>
            <a:chExt cx="5553230" cy="673043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B048B7C9-DE0B-4961-8A7A-E06215FA7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0" y="1370903"/>
              <a:ext cx="5553230" cy="64619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B3172F-B1D7-4F0F-8784-F5ED2856D8FA}"/>
                </a:ext>
              </a:extLst>
            </p:cNvPr>
            <p:cNvSpPr txBox="1"/>
            <p:nvPr/>
          </p:nvSpPr>
          <p:spPr>
            <a:xfrm>
              <a:off x="1107749" y="1389921"/>
              <a:ext cx="4208817" cy="654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50" cap="all" dirty="0">
                  <a:solidFill>
                    <a:schemeClr val="bg1"/>
                  </a:solidFill>
                  <a:latin typeface="Brandon Grotesque Black" panose="020B0A03020203060202" pitchFamily="34" charset="0"/>
                </a:rPr>
                <a:t>14 October 2021</a:t>
              </a:r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1FB5A0D8-6F29-4C95-B74A-1ABC73EBB3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10750" y="3911622"/>
            <a:ext cx="1143000" cy="1143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BB80A4C-9980-49ED-854F-B216787BE7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5942" y="1747751"/>
            <a:ext cx="295275" cy="180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392675-35F0-424F-9581-006C17F6BD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2732" y="356797"/>
            <a:ext cx="2620644" cy="96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65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2B516D7-9025-42B2-9BE9-78B614124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4" y="1"/>
            <a:ext cx="12188052" cy="68579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5E342E-94E5-4210-9F6F-900F7528721A}"/>
              </a:ext>
            </a:extLst>
          </p:cNvPr>
          <p:cNvSpPr txBox="1"/>
          <p:nvPr/>
        </p:nvSpPr>
        <p:spPr>
          <a:xfrm>
            <a:off x="1136324" y="614519"/>
            <a:ext cx="7226626" cy="106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sz="3700" cap="all" dirty="0">
                <a:solidFill>
                  <a:srgbClr val="D41D5D"/>
                </a:solidFill>
                <a:latin typeface="Brandon Grotesque Black" panose="020B0A03020203060202" pitchFamily="34" charset="0"/>
              </a:rPr>
              <a:t>We are proud to support</a:t>
            </a:r>
            <a:endParaRPr lang="uk-UA" sz="3700" cap="all" dirty="0">
              <a:solidFill>
                <a:srgbClr val="D41D5D"/>
              </a:solidFill>
              <a:latin typeface="Brandon Grotesque Black" panose="020B0A03020203060202" pitchFamily="34" charset="0"/>
            </a:endParaRPr>
          </a:p>
          <a:p>
            <a:pPr>
              <a:lnSpc>
                <a:spcPts val="3700"/>
              </a:lnSpc>
            </a:pPr>
            <a:r>
              <a:rPr lang="en-US" sz="3700" cap="all" dirty="0">
                <a:solidFill>
                  <a:srgbClr val="D41D5D"/>
                </a:solidFill>
                <a:latin typeface="Brandon Grotesque Black" panose="020B0A03020203060202" pitchFamily="34" charset="0"/>
              </a:rPr>
              <a:t>the #EUFluDay because…</a:t>
            </a:r>
          </a:p>
        </p:txBody>
      </p: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60DAF5A1-6CF0-4AEE-A4F5-C8054C785022}"/>
              </a:ext>
            </a:extLst>
          </p:cNvPr>
          <p:cNvSpPr/>
          <p:nvPr/>
        </p:nvSpPr>
        <p:spPr>
          <a:xfrm>
            <a:off x="-19998" y="-76726"/>
            <a:ext cx="10276" cy="10276"/>
          </a:xfrm>
          <a:custGeom>
            <a:avLst/>
            <a:gdLst/>
            <a:ahLst/>
            <a:cxnLst/>
            <a:rect l="l" t="t" r="r" b="b"/>
            <a:pathLst>
              <a:path w="10276" h="10276"/>
            </a:pathLst>
          </a:custGeom>
          <a:solidFill>
            <a:srgbClr val="2C52A4"/>
          </a:solidFill>
          <a:ln w="2620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FB5A0D8-6F29-4C95-B74A-1ABC73EBB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81554" y="2260417"/>
            <a:ext cx="1143000" cy="1143000"/>
          </a:xfrm>
          <a:prstGeom prst="rect">
            <a:avLst/>
          </a:prstGeom>
        </p:spPr>
      </p:pic>
      <p:grpSp>
        <p:nvGrpSpPr>
          <p:cNvPr id="180" name="Group 179">
            <a:extLst>
              <a:ext uri="{FF2B5EF4-FFF2-40B4-BE49-F238E27FC236}">
                <a16:creationId xmlns:a16="http://schemas.microsoft.com/office/drawing/2014/main" id="{68F5A02F-0284-441A-B98F-E2EC5E5945FF}"/>
              </a:ext>
            </a:extLst>
          </p:cNvPr>
          <p:cNvGrpSpPr/>
          <p:nvPr/>
        </p:nvGrpSpPr>
        <p:grpSpPr>
          <a:xfrm>
            <a:off x="521828" y="5377857"/>
            <a:ext cx="6869766" cy="1212850"/>
            <a:chOff x="521828" y="5377857"/>
            <a:chExt cx="6869766" cy="1212850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849D10FD-64AD-4613-9878-82F23260E9F0}"/>
                </a:ext>
              </a:extLst>
            </p:cNvPr>
            <p:cNvGrpSpPr/>
            <p:nvPr/>
          </p:nvGrpSpPr>
          <p:grpSpPr>
            <a:xfrm>
              <a:off x="1677164" y="5415957"/>
              <a:ext cx="3268865" cy="443785"/>
              <a:chOff x="1677164" y="5941950"/>
              <a:chExt cx="3268865" cy="443785"/>
            </a:xfrm>
          </p:grpSpPr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2CF52A30-F579-4556-9177-A39F387713F5}"/>
                  </a:ext>
                </a:extLst>
              </p:cNvPr>
              <p:cNvSpPr/>
              <p:nvPr/>
            </p:nvSpPr>
            <p:spPr>
              <a:xfrm>
                <a:off x="1677164" y="5948538"/>
                <a:ext cx="294546" cy="431932"/>
              </a:xfrm>
              <a:custGeom>
                <a:avLst/>
                <a:gdLst>
                  <a:gd name="connsiteX0" fmla="*/ 41972 w 294546"/>
                  <a:gd name="connsiteY0" fmla="*/ 416982 h 431932"/>
                  <a:gd name="connsiteX1" fmla="*/ 55537 w 294546"/>
                  <a:gd name="connsiteY1" fmla="*/ 316477 h 431932"/>
                  <a:gd name="connsiteX2" fmla="*/ 11759 w 294546"/>
                  <a:gd name="connsiteY2" fmla="*/ 316477 h 431932"/>
                  <a:gd name="connsiteX3" fmla="*/ 43 w 294546"/>
                  <a:gd name="connsiteY3" fmla="*/ 304967 h 431932"/>
                  <a:gd name="connsiteX4" fmla="*/ 43 w 294546"/>
                  <a:gd name="connsiteY4" fmla="*/ 304762 h 431932"/>
                  <a:gd name="connsiteX5" fmla="*/ 43 w 294546"/>
                  <a:gd name="connsiteY5" fmla="*/ 294485 h 431932"/>
                  <a:gd name="connsiteX6" fmla="*/ 8645 w 294546"/>
                  <a:gd name="connsiteY6" fmla="*/ 282770 h 431932"/>
                  <a:gd name="connsiteX7" fmla="*/ 11759 w 294546"/>
                  <a:gd name="connsiteY7" fmla="*/ 282770 h 431932"/>
                  <a:gd name="connsiteX8" fmla="*/ 60059 w 294546"/>
                  <a:gd name="connsiteY8" fmla="*/ 282770 h 431932"/>
                  <a:gd name="connsiteX9" fmla="*/ 74857 w 294546"/>
                  <a:gd name="connsiteY9" fmla="*/ 183497 h 431932"/>
                  <a:gd name="connsiteX10" fmla="*/ 29229 w 294546"/>
                  <a:gd name="connsiteY10" fmla="*/ 183497 h 431932"/>
                  <a:gd name="connsiteX11" fmla="*/ 21213 w 294546"/>
                  <a:gd name="connsiteY11" fmla="*/ 180107 h 431932"/>
                  <a:gd name="connsiteX12" fmla="*/ 17513 w 294546"/>
                  <a:gd name="connsiteY12" fmla="*/ 171783 h 431932"/>
                  <a:gd name="connsiteX13" fmla="*/ 17513 w 294546"/>
                  <a:gd name="connsiteY13" fmla="*/ 161506 h 431932"/>
                  <a:gd name="connsiteX14" fmla="*/ 29229 w 294546"/>
                  <a:gd name="connsiteY14" fmla="*/ 149893 h 431932"/>
                  <a:gd name="connsiteX15" fmla="*/ 78557 w 294546"/>
                  <a:gd name="connsiteY15" fmla="*/ 149893 h 431932"/>
                  <a:gd name="connsiteX16" fmla="*/ 98288 w 294546"/>
                  <a:gd name="connsiteY16" fmla="*/ 9310 h 431932"/>
                  <a:gd name="connsiteX17" fmla="*/ 101987 w 294546"/>
                  <a:gd name="connsiteY17" fmla="*/ 2527 h 431932"/>
                  <a:gd name="connsiteX18" fmla="*/ 109386 w 294546"/>
                  <a:gd name="connsiteY18" fmla="*/ -556 h 431932"/>
                  <a:gd name="connsiteX19" fmla="*/ 119663 w 294546"/>
                  <a:gd name="connsiteY19" fmla="*/ -556 h 431932"/>
                  <a:gd name="connsiteX20" fmla="*/ 127987 w 294546"/>
                  <a:gd name="connsiteY20" fmla="*/ 3452 h 431932"/>
                  <a:gd name="connsiteX21" fmla="*/ 130762 w 294546"/>
                  <a:gd name="connsiteY21" fmla="*/ 13009 h 431932"/>
                  <a:gd name="connsiteX22" fmla="*/ 112264 w 294546"/>
                  <a:gd name="connsiteY22" fmla="*/ 149893 h 431932"/>
                  <a:gd name="connsiteX23" fmla="*/ 211433 w 294546"/>
                  <a:gd name="connsiteY23" fmla="*/ 149893 h 431932"/>
                  <a:gd name="connsiteX24" fmla="*/ 230547 w 294546"/>
                  <a:gd name="connsiteY24" fmla="*/ 9310 h 431932"/>
                  <a:gd name="connsiteX25" fmla="*/ 234555 w 294546"/>
                  <a:gd name="connsiteY25" fmla="*/ 2527 h 431932"/>
                  <a:gd name="connsiteX26" fmla="*/ 242263 w 294546"/>
                  <a:gd name="connsiteY26" fmla="*/ -556 h 431932"/>
                  <a:gd name="connsiteX27" fmla="*/ 252539 w 294546"/>
                  <a:gd name="connsiteY27" fmla="*/ -556 h 431932"/>
                  <a:gd name="connsiteX28" fmla="*/ 261480 w 294546"/>
                  <a:gd name="connsiteY28" fmla="*/ 3452 h 431932"/>
                  <a:gd name="connsiteX29" fmla="*/ 264255 w 294546"/>
                  <a:gd name="connsiteY29" fmla="*/ 13009 h 431932"/>
                  <a:gd name="connsiteX30" fmla="*/ 245757 w 294546"/>
                  <a:gd name="connsiteY30" fmla="*/ 149893 h 431932"/>
                  <a:gd name="connsiteX31" fmla="*/ 282753 w 294546"/>
                  <a:gd name="connsiteY31" fmla="*/ 149893 h 431932"/>
                  <a:gd name="connsiteX32" fmla="*/ 294468 w 294546"/>
                  <a:gd name="connsiteY32" fmla="*/ 161403 h 431932"/>
                  <a:gd name="connsiteX33" fmla="*/ 294468 w 294546"/>
                  <a:gd name="connsiteY33" fmla="*/ 161506 h 431932"/>
                  <a:gd name="connsiteX34" fmla="*/ 294468 w 294546"/>
                  <a:gd name="connsiteY34" fmla="*/ 171783 h 431932"/>
                  <a:gd name="connsiteX35" fmla="*/ 282958 w 294546"/>
                  <a:gd name="connsiteY35" fmla="*/ 183497 h 431932"/>
                  <a:gd name="connsiteX36" fmla="*/ 282753 w 294546"/>
                  <a:gd name="connsiteY36" fmla="*/ 183497 h 431932"/>
                  <a:gd name="connsiteX37" fmla="*/ 240824 w 294546"/>
                  <a:gd name="connsiteY37" fmla="*/ 183497 h 431932"/>
                  <a:gd name="connsiteX38" fmla="*/ 226642 w 294546"/>
                  <a:gd name="connsiteY38" fmla="*/ 282770 h 431932"/>
                  <a:gd name="connsiteX39" fmla="*/ 265591 w 294546"/>
                  <a:gd name="connsiteY39" fmla="*/ 282770 h 431932"/>
                  <a:gd name="connsiteX40" fmla="*/ 277306 w 294546"/>
                  <a:gd name="connsiteY40" fmla="*/ 294279 h 431932"/>
                  <a:gd name="connsiteX41" fmla="*/ 277306 w 294546"/>
                  <a:gd name="connsiteY41" fmla="*/ 294485 h 431932"/>
                  <a:gd name="connsiteX42" fmla="*/ 277306 w 294546"/>
                  <a:gd name="connsiteY42" fmla="*/ 304762 h 431932"/>
                  <a:gd name="connsiteX43" fmla="*/ 273607 w 294546"/>
                  <a:gd name="connsiteY43" fmla="*/ 313086 h 431932"/>
                  <a:gd name="connsiteX44" fmla="*/ 265591 w 294546"/>
                  <a:gd name="connsiteY44" fmla="*/ 316477 h 431932"/>
                  <a:gd name="connsiteX45" fmla="*/ 222429 w 294546"/>
                  <a:gd name="connsiteY45" fmla="*/ 316477 h 431932"/>
                  <a:gd name="connsiteX46" fmla="*/ 208247 w 294546"/>
                  <a:gd name="connsiteY46" fmla="*/ 420579 h 431932"/>
                  <a:gd name="connsiteX47" fmla="*/ 198073 w 294546"/>
                  <a:gd name="connsiteY47" fmla="*/ 430958 h 431932"/>
                  <a:gd name="connsiteX48" fmla="*/ 196532 w 294546"/>
                  <a:gd name="connsiteY48" fmla="*/ 430855 h 431932"/>
                  <a:gd name="connsiteX49" fmla="*/ 186255 w 294546"/>
                  <a:gd name="connsiteY49" fmla="*/ 430855 h 431932"/>
                  <a:gd name="connsiteX50" fmla="*/ 177417 w 294546"/>
                  <a:gd name="connsiteY50" fmla="*/ 426848 h 431932"/>
                  <a:gd name="connsiteX51" fmla="*/ 174643 w 294546"/>
                  <a:gd name="connsiteY51" fmla="*/ 417393 h 431932"/>
                  <a:gd name="connsiteX52" fmla="*/ 188722 w 294546"/>
                  <a:gd name="connsiteY52" fmla="*/ 316888 h 431932"/>
                  <a:gd name="connsiteX53" fmla="*/ 88833 w 294546"/>
                  <a:gd name="connsiteY53" fmla="*/ 316888 h 431932"/>
                  <a:gd name="connsiteX54" fmla="*/ 75268 w 294546"/>
                  <a:gd name="connsiteY54" fmla="*/ 420990 h 431932"/>
                  <a:gd name="connsiteX55" fmla="*/ 65094 w 294546"/>
                  <a:gd name="connsiteY55" fmla="*/ 431369 h 431932"/>
                  <a:gd name="connsiteX56" fmla="*/ 63553 w 294546"/>
                  <a:gd name="connsiteY56" fmla="*/ 431267 h 431932"/>
                  <a:gd name="connsiteX57" fmla="*/ 53276 w 294546"/>
                  <a:gd name="connsiteY57" fmla="*/ 431267 h 431932"/>
                  <a:gd name="connsiteX58" fmla="*/ 43719 w 294546"/>
                  <a:gd name="connsiteY58" fmla="*/ 427259 h 431932"/>
                  <a:gd name="connsiteX59" fmla="*/ 41972 w 294546"/>
                  <a:gd name="connsiteY59" fmla="*/ 416982 h 431932"/>
                  <a:gd name="connsiteX60" fmla="*/ 93355 w 294546"/>
                  <a:gd name="connsiteY60" fmla="*/ 282564 h 431932"/>
                  <a:gd name="connsiteX61" fmla="*/ 193655 w 294546"/>
                  <a:gd name="connsiteY61" fmla="*/ 282564 h 431932"/>
                  <a:gd name="connsiteX62" fmla="*/ 207220 w 294546"/>
                  <a:gd name="connsiteY62" fmla="*/ 183292 h 431932"/>
                  <a:gd name="connsiteX63" fmla="*/ 108667 w 294546"/>
                  <a:gd name="connsiteY63" fmla="*/ 183292 h 43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94546" h="431932">
                    <a:moveTo>
                      <a:pt x="41972" y="416982"/>
                    </a:moveTo>
                    <a:lnTo>
                      <a:pt x="55537" y="316477"/>
                    </a:lnTo>
                    <a:lnTo>
                      <a:pt x="11759" y="316477"/>
                    </a:lnTo>
                    <a:cubicBezTo>
                      <a:pt x="5346" y="316539"/>
                      <a:pt x="105" y="311380"/>
                      <a:pt x="43" y="304967"/>
                    </a:cubicBezTo>
                    <a:cubicBezTo>
                      <a:pt x="43" y="304895"/>
                      <a:pt x="43" y="304833"/>
                      <a:pt x="43" y="304762"/>
                    </a:cubicBezTo>
                    <a:lnTo>
                      <a:pt x="43" y="294485"/>
                    </a:lnTo>
                    <a:cubicBezTo>
                      <a:pt x="-820" y="288874"/>
                      <a:pt x="3034" y="283633"/>
                      <a:pt x="8645" y="282770"/>
                    </a:cubicBezTo>
                    <a:cubicBezTo>
                      <a:pt x="9672" y="282615"/>
                      <a:pt x="10731" y="282615"/>
                      <a:pt x="11759" y="282770"/>
                    </a:cubicBezTo>
                    <a:lnTo>
                      <a:pt x="60059" y="282770"/>
                    </a:lnTo>
                    <a:lnTo>
                      <a:pt x="74857" y="183497"/>
                    </a:lnTo>
                    <a:lnTo>
                      <a:pt x="29229" y="183497"/>
                    </a:lnTo>
                    <a:cubicBezTo>
                      <a:pt x="26218" y="183447"/>
                      <a:pt x="23340" y="182234"/>
                      <a:pt x="21213" y="180107"/>
                    </a:cubicBezTo>
                    <a:cubicBezTo>
                      <a:pt x="18819" y="178000"/>
                      <a:pt x="17472" y="174968"/>
                      <a:pt x="17513" y="171783"/>
                    </a:cubicBezTo>
                    <a:lnTo>
                      <a:pt x="17513" y="161506"/>
                    </a:lnTo>
                    <a:cubicBezTo>
                      <a:pt x="18048" y="155288"/>
                      <a:pt x="23012" y="150376"/>
                      <a:pt x="29229" y="149893"/>
                    </a:cubicBezTo>
                    <a:lnTo>
                      <a:pt x="78557" y="149893"/>
                    </a:lnTo>
                    <a:lnTo>
                      <a:pt x="98288" y="9310"/>
                    </a:lnTo>
                    <a:cubicBezTo>
                      <a:pt x="98771" y="6710"/>
                      <a:pt x="100066" y="4336"/>
                      <a:pt x="101987" y="2527"/>
                    </a:cubicBezTo>
                    <a:cubicBezTo>
                      <a:pt x="103940" y="543"/>
                      <a:pt x="106601" y="-577"/>
                      <a:pt x="109386" y="-556"/>
                    </a:cubicBezTo>
                    <a:lnTo>
                      <a:pt x="119663" y="-556"/>
                    </a:lnTo>
                    <a:cubicBezTo>
                      <a:pt x="122921" y="-618"/>
                      <a:pt x="126004" y="872"/>
                      <a:pt x="127987" y="3452"/>
                    </a:cubicBezTo>
                    <a:cubicBezTo>
                      <a:pt x="130238" y="6092"/>
                      <a:pt x="131245" y="9577"/>
                      <a:pt x="130762" y="13009"/>
                    </a:cubicBezTo>
                    <a:lnTo>
                      <a:pt x="112264" y="149893"/>
                    </a:lnTo>
                    <a:lnTo>
                      <a:pt x="211433" y="149893"/>
                    </a:lnTo>
                    <a:lnTo>
                      <a:pt x="230547" y="9310"/>
                    </a:lnTo>
                    <a:cubicBezTo>
                      <a:pt x="231072" y="6658"/>
                      <a:pt x="232480" y="4263"/>
                      <a:pt x="234555" y="2527"/>
                    </a:cubicBezTo>
                    <a:cubicBezTo>
                      <a:pt x="236631" y="543"/>
                      <a:pt x="239396" y="-566"/>
                      <a:pt x="242263" y="-556"/>
                    </a:cubicBezTo>
                    <a:lnTo>
                      <a:pt x="252539" y="-556"/>
                    </a:lnTo>
                    <a:cubicBezTo>
                      <a:pt x="255982" y="-680"/>
                      <a:pt x="259281" y="800"/>
                      <a:pt x="261480" y="3452"/>
                    </a:cubicBezTo>
                    <a:cubicBezTo>
                      <a:pt x="263731" y="6092"/>
                      <a:pt x="264738" y="9577"/>
                      <a:pt x="264255" y="13009"/>
                    </a:cubicBezTo>
                    <a:lnTo>
                      <a:pt x="245757" y="149893"/>
                    </a:lnTo>
                    <a:lnTo>
                      <a:pt x="282753" y="149893"/>
                    </a:lnTo>
                    <a:cubicBezTo>
                      <a:pt x="289165" y="149842"/>
                      <a:pt x="294406" y="154990"/>
                      <a:pt x="294468" y="161403"/>
                    </a:cubicBezTo>
                    <a:cubicBezTo>
                      <a:pt x="294468" y="161434"/>
                      <a:pt x="294468" y="161475"/>
                      <a:pt x="294468" y="161506"/>
                    </a:cubicBezTo>
                    <a:lnTo>
                      <a:pt x="294468" y="171783"/>
                    </a:lnTo>
                    <a:cubicBezTo>
                      <a:pt x="294530" y="178195"/>
                      <a:pt x="289371" y="183436"/>
                      <a:pt x="282958" y="183497"/>
                    </a:cubicBezTo>
                    <a:cubicBezTo>
                      <a:pt x="282886" y="183497"/>
                      <a:pt x="282825" y="183497"/>
                      <a:pt x="282753" y="183497"/>
                    </a:cubicBezTo>
                    <a:lnTo>
                      <a:pt x="240824" y="183497"/>
                    </a:lnTo>
                    <a:lnTo>
                      <a:pt x="226642" y="282770"/>
                    </a:lnTo>
                    <a:lnTo>
                      <a:pt x="265591" y="282770"/>
                    </a:lnTo>
                    <a:cubicBezTo>
                      <a:pt x="272003" y="282708"/>
                      <a:pt x="277244" y="287867"/>
                      <a:pt x="277306" y="294279"/>
                    </a:cubicBezTo>
                    <a:cubicBezTo>
                      <a:pt x="277306" y="294352"/>
                      <a:pt x="277306" y="294413"/>
                      <a:pt x="277306" y="294485"/>
                    </a:cubicBezTo>
                    <a:lnTo>
                      <a:pt x="277306" y="304762"/>
                    </a:lnTo>
                    <a:cubicBezTo>
                      <a:pt x="277347" y="307947"/>
                      <a:pt x="276001" y="310989"/>
                      <a:pt x="273607" y="313086"/>
                    </a:cubicBezTo>
                    <a:cubicBezTo>
                      <a:pt x="271479" y="315213"/>
                      <a:pt x="268602" y="316426"/>
                      <a:pt x="265591" y="316477"/>
                    </a:cubicBezTo>
                    <a:lnTo>
                      <a:pt x="222429" y="316477"/>
                    </a:lnTo>
                    <a:lnTo>
                      <a:pt x="208247" y="420579"/>
                    </a:lnTo>
                    <a:cubicBezTo>
                      <a:pt x="208299" y="426251"/>
                      <a:pt x="203746" y="430897"/>
                      <a:pt x="198073" y="430958"/>
                    </a:cubicBezTo>
                    <a:cubicBezTo>
                      <a:pt x="197560" y="430958"/>
                      <a:pt x="197046" y="430927"/>
                      <a:pt x="196532" y="430855"/>
                    </a:cubicBezTo>
                    <a:lnTo>
                      <a:pt x="186255" y="430855"/>
                    </a:lnTo>
                    <a:cubicBezTo>
                      <a:pt x="182844" y="430979"/>
                      <a:pt x="179576" y="429499"/>
                      <a:pt x="177417" y="426848"/>
                    </a:cubicBezTo>
                    <a:cubicBezTo>
                      <a:pt x="175136" y="424268"/>
                      <a:pt x="174119" y="420805"/>
                      <a:pt x="174643" y="417393"/>
                    </a:cubicBezTo>
                    <a:lnTo>
                      <a:pt x="188722" y="316888"/>
                    </a:lnTo>
                    <a:lnTo>
                      <a:pt x="88833" y="316888"/>
                    </a:lnTo>
                    <a:lnTo>
                      <a:pt x="75268" y="420990"/>
                    </a:lnTo>
                    <a:cubicBezTo>
                      <a:pt x="75319" y="426663"/>
                      <a:pt x="70767" y="431307"/>
                      <a:pt x="65094" y="431369"/>
                    </a:cubicBezTo>
                    <a:cubicBezTo>
                      <a:pt x="64580" y="431369"/>
                      <a:pt x="64067" y="431338"/>
                      <a:pt x="63553" y="431267"/>
                    </a:cubicBezTo>
                    <a:lnTo>
                      <a:pt x="53276" y="431267"/>
                    </a:lnTo>
                    <a:cubicBezTo>
                      <a:pt x="49638" y="431472"/>
                      <a:pt x="46113" y="429992"/>
                      <a:pt x="43719" y="427259"/>
                    </a:cubicBezTo>
                    <a:cubicBezTo>
                      <a:pt x="41314" y="424402"/>
                      <a:pt x="40646" y="420466"/>
                      <a:pt x="41972" y="416982"/>
                    </a:cubicBezTo>
                    <a:close/>
                    <a:moveTo>
                      <a:pt x="93355" y="282564"/>
                    </a:moveTo>
                    <a:lnTo>
                      <a:pt x="193655" y="282564"/>
                    </a:lnTo>
                    <a:lnTo>
                      <a:pt x="207220" y="183292"/>
                    </a:lnTo>
                    <a:lnTo>
                      <a:pt x="108667" y="183292"/>
                    </a:ln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5F83BBDC-000A-48A0-8B15-B583273B8B76}"/>
                  </a:ext>
                </a:extLst>
              </p:cNvPr>
              <p:cNvSpPr/>
              <p:nvPr/>
            </p:nvSpPr>
            <p:spPr>
              <a:xfrm>
                <a:off x="2026554" y="5948133"/>
                <a:ext cx="278637" cy="431928"/>
              </a:xfrm>
              <a:custGeom>
                <a:avLst/>
                <a:gdLst>
                  <a:gd name="connsiteX0" fmla="*/ -44 w 278637"/>
                  <a:gd name="connsiteY0" fmla="*/ 419133 h 431928"/>
                  <a:gd name="connsiteX1" fmla="*/ -44 w 278637"/>
                  <a:gd name="connsiteY1" fmla="*/ 11152 h 431928"/>
                  <a:gd name="connsiteX2" fmla="*/ 11466 w 278637"/>
                  <a:gd name="connsiteY2" fmla="*/ -563 h 431928"/>
                  <a:gd name="connsiteX3" fmla="*/ 11671 w 278637"/>
                  <a:gd name="connsiteY3" fmla="*/ -563 h 431928"/>
                  <a:gd name="connsiteX4" fmla="*/ 266839 w 278637"/>
                  <a:gd name="connsiteY4" fmla="*/ -563 h 431928"/>
                  <a:gd name="connsiteX5" fmla="*/ 278554 w 278637"/>
                  <a:gd name="connsiteY5" fmla="*/ 10947 h 431928"/>
                  <a:gd name="connsiteX6" fmla="*/ 278554 w 278637"/>
                  <a:gd name="connsiteY6" fmla="*/ 11152 h 431928"/>
                  <a:gd name="connsiteX7" fmla="*/ 278554 w 278637"/>
                  <a:gd name="connsiteY7" fmla="*/ 78875 h 431928"/>
                  <a:gd name="connsiteX8" fmla="*/ 267045 w 278637"/>
                  <a:gd name="connsiteY8" fmla="*/ 90591 h 431928"/>
                  <a:gd name="connsiteX9" fmla="*/ 266839 w 278637"/>
                  <a:gd name="connsiteY9" fmla="*/ 90591 h 431928"/>
                  <a:gd name="connsiteX10" fmla="*/ 96145 w 278637"/>
                  <a:gd name="connsiteY10" fmla="*/ 90591 h 431928"/>
                  <a:gd name="connsiteX11" fmla="*/ 96145 w 278637"/>
                  <a:gd name="connsiteY11" fmla="*/ 166946 h 431928"/>
                  <a:gd name="connsiteX12" fmla="*/ 236626 w 278637"/>
                  <a:gd name="connsiteY12" fmla="*/ 166946 h 431928"/>
                  <a:gd name="connsiteX13" fmla="*/ 244950 w 278637"/>
                  <a:gd name="connsiteY13" fmla="*/ 170337 h 431928"/>
                  <a:gd name="connsiteX14" fmla="*/ 248341 w 278637"/>
                  <a:gd name="connsiteY14" fmla="*/ 178661 h 431928"/>
                  <a:gd name="connsiteX15" fmla="*/ 248341 w 278637"/>
                  <a:gd name="connsiteY15" fmla="*/ 245870 h 431928"/>
                  <a:gd name="connsiteX16" fmla="*/ 236831 w 278637"/>
                  <a:gd name="connsiteY16" fmla="*/ 257585 h 431928"/>
                  <a:gd name="connsiteX17" fmla="*/ 236626 w 278637"/>
                  <a:gd name="connsiteY17" fmla="*/ 257585 h 431928"/>
                  <a:gd name="connsiteX18" fmla="*/ 96145 w 278637"/>
                  <a:gd name="connsiteY18" fmla="*/ 257585 h 431928"/>
                  <a:gd name="connsiteX19" fmla="*/ 96145 w 278637"/>
                  <a:gd name="connsiteY19" fmla="*/ 340825 h 431928"/>
                  <a:gd name="connsiteX20" fmla="*/ 266839 w 278637"/>
                  <a:gd name="connsiteY20" fmla="*/ 340825 h 431928"/>
                  <a:gd name="connsiteX21" fmla="*/ 278554 w 278637"/>
                  <a:gd name="connsiteY21" fmla="*/ 352335 h 431928"/>
                  <a:gd name="connsiteX22" fmla="*/ 278554 w 278637"/>
                  <a:gd name="connsiteY22" fmla="*/ 352541 h 431928"/>
                  <a:gd name="connsiteX23" fmla="*/ 278554 w 278637"/>
                  <a:gd name="connsiteY23" fmla="*/ 419647 h 431928"/>
                  <a:gd name="connsiteX24" fmla="*/ 275163 w 278637"/>
                  <a:gd name="connsiteY24" fmla="*/ 427971 h 431928"/>
                  <a:gd name="connsiteX25" fmla="*/ 266839 w 278637"/>
                  <a:gd name="connsiteY25" fmla="*/ 431362 h 431928"/>
                  <a:gd name="connsiteX26" fmla="*/ 11671 w 278637"/>
                  <a:gd name="connsiteY26" fmla="*/ 431362 h 431928"/>
                  <a:gd name="connsiteX27" fmla="*/ 3347 w 278637"/>
                  <a:gd name="connsiteY27" fmla="*/ 427971 h 431928"/>
                  <a:gd name="connsiteX28" fmla="*/ -44 w 278637"/>
                  <a:gd name="connsiteY28" fmla="*/ 419133 h 431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8637" h="431928">
                    <a:moveTo>
                      <a:pt x="-44" y="419133"/>
                    </a:moveTo>
                    <a:lnTo>
                      <a:pt x="-44" y="11152"/>
                    </a:lnTo>
                    <a:cubicBezTo>
                      <a:pt x="-106" y="4740"/>
                      <a:pt x="5053" y="-501"/>
                      <a:pt x="11466" y="-563"/>
                    </a:cubicBezTo>
                    <a:cubicBezTo>
                      <a:pt x="11537" y="-563"/>
                      <a:pt x="11599" y="-563"/>
                      <a:pt x="11671" y="-563"/>
                    </a:cubicBezTo>
                    <a:lnTo>
                      <a:pt x="266839" y="-563"/>
                    </a:lnTo>
                    <a:cubicBezTo>
                      <a:pt x="273252" y="-625"/>
                      <a:pt x="278493" y="4534"/>
                      <a:pt x="278554" y="10947"/>
                    </a:cubicBezTo>
                    <a:cubicBezTo>
                      <a:pt x="278554" y="11018"/>
                      <a:pt x="278554" y="11081"/>
                      <a:pt x="278554" y="11152"/>
                    </a:cubicBezTo>
                    <a:lnTo>
                      <a:pt x="278554" y="78875"/>
                    </a:lnTo>
                    <a:cubicBezTo>
                      <a:pt x="278616" y="85288"/>
                      <a:pt x="273457" y="90528"/>
                      <a:pt x="267045" y="90591"/>
                    </a:cubicBezTo>
                    <a:cubicBezTo>
                      <a:pt x="266973" y="90591"/>
                      <a:pt x="266911" y="90591"/>
                      <a:pt x="266839" y="90591"/>
                    </a:cubicBezTo>
                    <a:lnTo>
                      <a:pt x="96145" y="90591"/>
                    </a:lnTo>
                    <a:lnTo>
                      <a:pt x="96145" y="166946"/>
                    </a:lnTo>
                    <a:lnTo>
                      <a:pt x="236626" y="166946"/>
                    </a:lnTo>
                    <a:cubicBezTo>
                      <a:pt x="239740" y="166925"/>
                      <a:pt x="242740" y="168148"/>
                      <a:pt x="244950" y="170337"/>
                    </a:cubicBezTo>
                    <a:cubicBezTo>
                      <a:pt x="247159" y="172536"/>
                      <a:pt x="248382" y="175537"/>
                      <a:pt x="248341" y="178661"/>
                    </a:cubicBezTo>
                    <a:lnTo>
                      <a:pt x="248341" y="245870"/>
                    </a:lnTo>
                    <a:cubicBezTo>
                      <a:pt x="248403" y="252283"/>
                      <a:pt x="243244" y="257523"/>
                      <a:pt x="236831" y="257585"/>
                    </a:cubicBezTo>
                    <a:cubicBezTo>
                      <a:pt x="236759" y="257585"/>
                      <a:pt x="236698" y="257585"/>
                      <a:pt x="236626" y="257585"/>
                    </a:cubicBezTo>
                    <a:lnTo>
                      <a:pt x="96145" y="257585"/>
                    </a:lnTo>
                    <a:lnTo>
                      <a:pt x="96145" y="340825"/>
                    </a:lnTo>
                    <a:lnTo>
                      <a:pt x="266839" y="340825"/>
                    </a:lnTo>
                    <a:cubicBezTo>
                      <a:pt x="273252" y="340764"/>
                      <a:pt x="278493" y="345923"/>
                      <a:pt x="278554" y="352335"/>
                    </a:cubicBezTo>
                    <a:cubicBezTo>
                      <a:pt x="278554" y="352407"/>
                      <a:pt x="278554" y="352469"/>
                      <a:pt x="278554" y="352541"/>
                    </a:cubicBezTo>
                    <a:lnTo>
                      <a:pt x="278554" y="419647"/>
                    </a:lnTo>
                    <a:cubicBezTo>
                      <a:pt x="278657" y="422782"/>
                      <a:pt x="277424" y="425802"/>
                      <a:pt x="275163" y="427971"/>
                    </a:cubicBezTo>
                    <a:cubicBezTo>
                      <a:pt x="272974" y="430201"/>
                      <a:pt x="269963" y="431434"/>
                      <a:pt x="266839" y="431362"/>
                    </a:cubicBezTo>
                    <a:lnTo>
                      <a:pt x="11671" y="431362"/>
                    </a:lnTo>
                    <a:cubicBezTo>
                      <a:pt x="8547" y="431434"/>
                      <a:pt x="5536" y="430201"/>
                      <a:pt x="3347" y="427971"/>
                    </a:cubicBezTo>
                    <a:cubicBezTo>
                      <a:pt x="942" y="425690"/>
                      <a:pt x="-301" y="422442"/>
                      <a:pt x="-44" y="419133"/>
                    </a:cubicBez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3733E71C-A45C-445D-A997-50EAAB1B0B8F}"/>
                  </a:ext>
                </a:extLst>
              </p:cNvPr>
              <p:cNvSpPr/>
              <p:nvPr/>
            </p:nvSpPr>
            <p:spPr>
              <a:xfrm>
                <a:off x="2369406" y="5948133"/>
                <a:ext cx="350865" cy="437602"/>
              </a:xfrm>
              <a:custGeom>
                <a:avLst/>
                <a:gdLst>
                  <a:gd name="connsiteX0" fmla="*/ -69 w 350865"/>
                  <a:gd name="connsiteY0" fmla="*/ 265704 h 437602"/>
                  <a:gd name="connsiteX1" fmla="*/ -69 w 350865"/>
                  <a:gd name="connsiteY1" fmla="*/ 11152 h 437602"/>
                  <a:gd name="connsiteX2" fmla="*/ 11646 w 350865"/>
                  <a:gd name="connsiteY2" fmla="*/ -563 h 437602"/>
                  <a:gd name="connsiteX3" fmla="*/ 87179 w 350865"/>
                  <a:gd name="connsiteY3" fmla="*/ -563 h 437602"/>
                  <a:gd name="connsiteX4" fmla="*/ 98895 w 350865"/>
                  <a:gd name="connsiteY4" fmla="*/ 10947 h 437602"/>
                  <a:gd name="connsiteX5" fmla="*/ 98895 w 350865"/>
                  <a:gd name="connsiteY5" fmla="*/ 11152 h 437602"/>
                  <a:gd name="connsiteX6" fmla="*/ 98895 w 350865"/>
                  <a:gd name="connsiteY6" fmla="*/ 260771 h 437602"/>
                  <a:gd name="connsiteX7" fmla="*/ 120476 w 350865"/>
                  <a:gd name="connsiteY7" fmla="*/ 315956 h 437602"/>
                  <a:gd name="connsiteX8" fmla="*/ 174736 w 350865"/>
                  <a:gd name="connsiteY8" fmla="*/ 338462 h 437602"/>
                  <a:gd name="connsiteX9" fmla="*/ 229921 w 350865"/>
                  <a:gd name="connsiteY9" fmla="*/ 315956 h 437602"/>
                  <a:gd name="connsiteX10" fmla="*/ 251605 w 350865"/>
                  <a:gd name="connsiteY10" fmla="*/ 260771 h 437602"/>
                  <a:gd name="connsiteX11" fmla="*/ 251605 w 350865"/>
                  <a:gd name="connsiteY11" fmla="*/ 11152 h 437602"/>
                  <a:gd name="connsiteX12" fmla="*/ 263115 w 350865"/>
                  <a:gd name="connsiteY12" fmla="*/ -563 h 437602"/>
                  <a:gd name="connsiteX13" fmla="*/ 263320 w 350865"/>
                  <a:gd name="connsiteY13" fmla="*/ -563 h 437602"/>
                  <a:gd name="connsiteX14" fmla="*/ 339059 w 350865"/>
                  <a:gd name="connsiteY14" fmla="*/ -563 h 437602"/>
                  <a:gd name="connsiteX15" fmla="*/ 350774 w 350865"/>
                  <a:gd name="connsiteY15" fmla="*/ 11152 h 437602"/>
                  <a:gd name="connsiteX16" fmla="*/ 350774 w 350865"/>
                  <a:gd name="connsiteY16" fmla="*/ 265704 h 437602"/>
                  <a:gd name="connsiteX17" fmla="*/ 299391 w 350865"/>
                  <a:gd name="connsiteY17" fmla="*/ 386556 h 437602"/>
                  <a:gd name="connsiteX18" fmla="*/ 174839 w 350865"/>
                  <a:gd name="connsiteY18" fmla="*/ 437014 h 437602"/>
                  <a:gd name="connsiteX19" fmla="*/ 51519 w 350865"/>
                  <a:gd name="connsiteY19" fmla="*/ 386556 h 437602"/>
                  <a:gd name="connsiteX20" fmla="*/ -69 w 350865"/>
                  <a:gd name="connsiteY20" fmla="*/ 265704 h 437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0865" h="437602">
                    <a:moveTo>
                      <a:pt x="-69" y="265704"/>
                    </a:moveTo>
                    <a:lnTo>
                      <a:pt x="-69" y="11152"/>
                    </a:lnTo>
                    <a:cubicBezTo>
                      <a:pt x="414" y="4894"/>
                      <a:pt x="5388" y="-80"/>
                      <a:pt x="11646" y="-563"/>
                    </a:cubicBezTo>
                    <a:lnTo>
                      <a:pt x="87179" y="-563"/>
                    </a:lnTo>
                    <a:cubicBezTo>
                      <a:pt x="93592" y="-625"/>
                      <a:pt x="98833" y="4534"/>
                      <a:pt x="98895" y="10947"/>
                    </a:cubicBezTo>
                    <a:cubicBezTo>
                      <a:pt x="98895" y="11018"/>
                      <a:pt x="98895" y="11081"/>
                      <a:pt x="98895" y="11152"/>
                    </a:cubicBezTo>
                    <a:lnTo>
                      <a:pt x="98895" y="260771"/>
                    </a:lnTo>
                    <a:cubicBezTo>
                      <a:pt x="98401" y="281314"/>
                      <a:pt x="106181" y="301199"/>
                      <a:pt x="120476" y="315956"/>
                    </a:cubicBezTo>
                    <a:cubicBezTo>
                      <a:pt x="134534" y="330837"/>
                      <a:pt x="154275" y="339027"/>
                      <a:pt x="174736" y="338462"/>
                    </a:cubicBezTo>
                    <a:cubicBezTo>
                      <a:pt x="195474" y="339058"/>
                      <a:pt x="215514" y="330888"/>
                      <a:pt x="229921" y="315956"/>
                    </a:cubicBezTo>
                    <a:cubicBezTo>
                      <a:pt x="244309" y="301250"/>
                      <a:pt x="252129" y="281345"/>
                      <a:pt x="251605" y="260771"/>
                    </a:cubicBezTo>
                    <a:lnTo>
                      <a:pt x="251605" y="11152"/>
                    </a:lnTo>
                    <a:cubicBezTo>
                      <a:pt x="251543" y="4740"/>
                      <a:pt x="256702" y="-501"/>
                      <a:pt x="263115" y="-563"/>
                    </a:cubicBezTo>
                    <a:cubicBezTo>
                      <a:pt x="263187" y="-563"/>
                      <a:pt x="263248" y="-563"/>
                      <a:pt x="263320" y="-563"/>
                    </a:cubicBezTo>
                    <a:lnTo>
                      <a:pt x="339059" y="-563"/>
                    </a:lnTo>
                    <a:cubicBezTo>
                      <a:pt x="345317" y="-80"/>
                      <a:pt x="350291" y="4894"/>
                      <a:pt x="350774" y="11152"/>
                    </a:cubicBezTo>
                    <a:lnTo>
                      <a:pt x="350774" y="265704"/>
                    </a:lnTo>
                    <a:cubicBezTo>
                      <a:pt x="351360" y="311414"/>
                      <a:pt x="332718" y="355264"/>
                      <a:pt x="299391" y="386556"/>
                    </a:cubicBezTo>
                    <a:cubicBezTo>
                      <a:pt x="266444" y="419585"/>
                      <a:pt x="221484" y="437806"/>
                      <a:pt x="174839" y="437014"/>
                    </a:cubicBezTo>
                    <a:cubicBezTo>
                      <a:pt x="128573" y="437714"/>
                      <a:pt x="84024" y="419493"/>
                      <a:pt x="51519" y="386556"/>
                    </a:cubicBezTo>
                    <a:cubicBezTo>
                      <a:pt x="18182" y="355254"/>
                      <a:pt x="-532" y="311435"/>
                      <a:pt x="-69" y="265704"/>
                    </a:cubicBez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2ECE9A13-07A1-4C64-BED0-984551F892D4}"/>
                  </a:ext>
                </a:extLst>
              </p:cNvPr>
              <p:cNvSpPr/>
              <p:nvPr/>
            </p:nvSpPr>
            <p:spPr>
              <a:xfrm>
                <a:off x="2805418" y="5948133"/>
                <a:ext cx="278632" cy="431928"/>
              </a:xfrm>
              <a:custGeom>
                <a:avLst/>
                <a:gdLst>
                  <a:gd name="connsiteX0" fmla="*/ -44 w 278632"/>
                  <a:gd name="connsiteY0" fmla="*/ 419133 h 431928"/>
                  <a:gd name="connsiteX1" fmla="*/ -44 w 278632"/>
                  <a:gd name="connsiteY1" fmla="*/ 11152 h 431928"/>
                  <a:gd name="connsiteX2" fmla="*/ 11465 w 278632"/>
                  <a:gd name="connsiteY2" fmla="*/ -563 h 431928"/>
                  <a:gd name="connsiteX3" fmla="*/ 11671 w 278632"/>
                  <a:gd name="connsiteY3" fmla="*/ -563 h 431928"/>
                  <a:gd name="connsiteX4" fmla="*/ 266839 w 278632"/>
                  <a:gd name="connsiteY4" fmla="*/ -563 h 431928"/>
                  <a:gd name="connsiteX5" fmla="*/ 278554 w 278632"/>
                  <a:gd name="connsiteY5" fmla="*/ 10947 h 431928"/>
                  <a:gd name="connsiteX6" fmla="*/ 278554 w 278632"/>
                  <a:gd name="connsiteY6" fmla="*/ 11152 h 431928"/>
                  <a:gd name="connsiteX7" fmla="*/ 278554 w 278632"/>
                  <a:gd name="connsiteY7" fmla="*/ 78875 h 431928"/>
                  <a:gd name="connsiteX8" fmla="*/ 267045 w 278632"/>
                  <a:gd name="connsiteY8" fmla="*/ 90591 h 431928"/>
                  <a:gd name="connsiteX9" fmla="*/ 266839 w 278632"/>
                  <a:gd name="connsiteY9" fmla="*/ 90591 h 431928"/>
                  <a:gd name="connsiteX10" fmla="*/ 96145 w 278632"/>
                  <a:gd name="connsiteY10" fmla="*/ 90591 h 431928"/>
                  <a:gd name="connsiteX11" fmla="*/ 96145 w 278632"/>
                  <a:gd name="connsiteY11" fmla="*/ 179278 h 431928"/>
                  <a:gd name="connsiteX12" fmla="*/ 236934 w 278632"/>
                  <a:gd name="connsiteY12" fmla="*/ 179278 h 431928"/>
                  <a:gd name="connsiteX13" fmla="*/ 245258 w 278632"/>
                  <a:gd name="connsiteY13" fmla="*/ 182668 h 431928"/>
                  <a:gd name="connsiteX14" fmla="*/ 248650 w 278632"/>
                  <a:gd name="connsiteY14" fmla="*/ 190992 h 431928"/>
                  <a:gd name="connsiteX15" fmla="*/ 248650 w 278632"/>
                  <a:gd name="connsiteY15" fmla="*/ 258202 h 431928"/>
                  <a:gd name="connsiteX16" fmla="*/ 245258 w 278632"/>
                  <a:gd name="connsiteY16" fmla="*/ 266217 h 431928"/>
                  <a:gd name="connsiteX17" fmla="*/ 236934 w 278632"/>
                  <a:gd name="connsiteY17" fmla="*/ 269917 h 431928"/>
                  <a:gd name="connsiteX18" fmla="*/ 96145 w 278632"/>
                  <a:gd name="connsiteY18" fmla="*/ 269917 h 431928"/>
                  <a:gd name="connsiteX19" fmla="*/ 96145 w 278632"/>
                  <a:gd name="connsiteY19" fmla="*/ 419647 h 431928"/>
                  <a:gd name="connsiteX20" fmla="*/ 84429 w 278632"/>
                  <a:gd name="connsiteY20" fmla="*/ 431362 h 431928"/>
                  <a:gd name="connsiteX21" fmla="*/ 11671 w 278632"/>
                  <a:gd name="connsiteY21" fmla="*/ 431362 h 431928"/>
                  <a:gd name="connsiteX22" fmla="*/ 3347 w 278632"/>
                  <a:gd name="connsiteY22" fmla="*/ 427971 h 431928"/>
                  <a:gd name="connsiteX23" fmla="*/ -44 w 278632"/>
                  <a:gd name="connsiteY23" fmla="*/ 419133 h 431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8632" h="431928">
                    <a:moveTo>
                      <a:pt x="-44" y="419133"/>
                    </a:moveTo>
                    <a:lnTo>
                      <a:pt x="-44" y="11152"/>
                    </a:lnTo>
                    <a:cubicBezTo>
                      <a:pt x="-106" y="4740"/>
                      <a:pt x="5053" y="-501"/>
                      <a:pt x="11465" y="-563"/>
                    </a:cubicBezTo>
                    <a:cubicBezTo>
                      <a:pt x="11537" y="-563"/>
                      <a:pt x="11599" y="-563"/>
                      <a:pt x="11671" y="-563"/>
                    </a:cubicBezTo>
                    <a:lnTo>
                      <a:pt x="266839" y="-563"/>
                    </a:lnTo>
                    <a:cubicBezTo>
                      <a:pt x="273252" y="-625"/>
                      <a:pt x="278493" y="4534"/>
                      <a:pt x="278554" y="10947"/>
                    </a:cubicBezTo>
                    <a:cubicBezTo>
                      <a:pt x="278554" y="11018"/>
                      <a:pt x="278554" y="11081"/>
                      <a:pt x="278554" y="11152"/>
                    </a:cubicBezTo>
                    <a:lnTo>
                      <a:pt x="278554" y="78875"/>
                    </a:lnTo>
                    <a:cubicBezTo>
                      <a:pt x="278616" y="85288"/>
                      <a:pt x="273457" y="90528"/>
                      <a:pt x="267045" y="90591"/>
                    </a:cubicBezTo>
                    <a:cubicBezTo>
                      <a:pt x="266973" y="90591"/>
                      <a:pt x="266911" y="90591"/>
                      <a:pt x="266839" y="90591"/>
                    </a:cubicBezTo>
                    <a:lnTo>
                      <a:pt x="96145" y="90591"/>
                    </a:lnTo>
                    <a:lnTo>
                      <a:pt x="96145" y="179278"/>
                    </a:lnTo>
                    <a:lnTo>
                      <a:pt x="236934" y="179278"/>
                    </a:lnTo>
                    <a:cubicBezTo>
                      <a:pt x="240048" y="179257"/>
                      <a:pt x="243049" y="180480"/>
                      <a:pt x="245258" y="182668"/>
                    </a:cubicBezTo>
                    <a:cubicBezTo>
                      <a:pt x="247488" y="184858"/>
                      <a:pt x="248721" y="187869"/>
                      <a:pt x="248650" y="190992"/>
                    </a:cubicBezTo>
                    <a:lnTo>
                      <a:pt x="248650" y="258202"/>
                    </a:lnTo>
                    <a:cubicBezTo>
                      <a:pt x="248598" y="261213"/>
                      <a:pt x="247385" y="264090"/>
                      <a:pt x="245258" y="266217"/>
                    </a:cubicBezTo>
                    <a:cubicBezTo>
                      <a:pt x="243162" y="268612"/>
                      <a:pt x="240120" y="269958"/>
                      <a:pt x="236934" y="269917"/>
                    </a:cubicBezTo>
                    <a:lnTo>
                      <a:pt x="96145" y="269917"/>
                    </a:lnTo>
                    <a:lnTo>
                      <a:pt x="96145" y="419647"/>
                    </a:lnTo>
                    <a:cubicBezTo>
                      <a:pt x="95662" y="425905"/>
                      <a:pt x="90688" y="430879"/>
                      <a:pt x="84429" y="431362"/>
                    </a:cubicBezTo>
                    <a:lnTo>
                      <a:pt x="11671" y="431362"/>
                    </a:lnTo>
                    <a:cubicBezTo>
                      <a:pt x="8547" y="431434"/>
                      <a:pt x="5536" y="430201"/>
                      <a:pt x="3347" y="427971"/>
                    </a:cubicBezTo>
                    <a:cubicBezTo>
                      <a:pt x="942" y="425690"/>
                      <a:pt x="-301" y="422442"/>
                      <a:pt x="-44" y="419133"/>
                    </a:cubicBez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8B1CF055-93A3-40FA-953B-6BD731C283B2}"/>
                  </a:ext>
                </a:extLst>
              </p:cNvPr>
              <p:cNvSpPr/>
              <p:nvPr/>
            </p:nvSpPr>
            <p:spPr>
              <a:xfrm>
                <a:off x="3135734" y="5948133"/>
                <a:ext cx="255175" cy="431108"/>
              </a:xfrm>
              <a:custGeom>
                <a:avLst/>
                <a:gdLst>
                  <a:gd name="connsiteX0" fmla="*/ -70 w 255175"/>
                  <a:gd name="connsiteY0" fmla="*/ 419133 h 431108"/>
                  <a:gd name="connsiteX1" fmla="*/ -70 w 255175"/>
                  <a:gd name="connsiteY1" fmla="*/ 11152 h 431108"/>
                  <a:gd name="connsiteX2" fmla="*/ 11440 w 255175"/>
                  <a:gd name="connsiteY2" fmla="*/ -562 h 431108"/>
                  <a:gd name="connsiteX3" fmla="*/ 11542 w 255175"/>
                  <a:gd name="connsiteY3" fmla="*/ -562 h 431108"/>
                  <a:gd name="connsiteX4" fmla="*/ 84917 w 255175"/>
                  <a:gd name="connsiteY4" fmla="*/ -562 h 431108"/>
                  <a:gd name="connsiteX5" fmla="*/ 93241 w 255175"/>
                  <a:gd name="connsiteY5" fmla="*/ 3137 h 431108"/>
                  <a:gd name="connsiteX6" fmla="*/ 96632 w 255175"/>
                  <a:gd name="connsiteY6" fmla="*/ 11152 h 431108"/>
                  <a:gd name="connsiteX7" fmla="*/ 96632 w 255175"/>
                  <a:gd name="connsiteY7" fmla="*/ 340004 h 431108"/>
                  <a:gd name="connsiteX8" fmla="*/ 243382 w 255175"/>
                  <a:gd name="connsiteY8" fmla="*/ 340004 h 431108"/>
                  <a:gd name="connsiteX9" fmla="*/ 251706 w 255175"/>
                  <a:gd name="connsiteY9" fmla="*/ 343395 h 431108"/>
                  <a:gd name="connsiteX10" fmla="*/ 255098 w 255175"/>
                  <a:gd name="connsiteY10" fmla="*/ 351719 h 431108"/>
                  <a:gd name="connsiteX11" fmla="*/ 255098 w 255175"/>
                  <a:gd name="connsiteY11" fmla="*/ 418825 h 431108"/>
                  <a:gd name="connsiteX12" fmla="*/ 243588 w 255175"/>
                  <a:gd name="connsiteY12" fmla="*/ 430540 h 431108"/>
                  <a:gd name="connsiteX13" fmla="*/ 243382 w 255175"/>
                  <a:gd name="connsiteY13" fmla="*/ 430540 h 431108"/>
                  <a:gd name="connsiteX14" fmla="*/ 11542 w 255175"/>
                  <a:gd name="connsiteY14" fmla="*/ 430540 h 431108"/>
                  <a:gd name="connsiteX15" fmla="*/ 3321 w 255175"/>
                  <a:gd name="connsiteY15" fmla="*/ 427150 h 431108"/>
                  <a:gd name="connsiteX16" fmla="*/ -70 w 255175"/>
                  <a:gd name="connsiteY16" fmla="*/ 419133 h 431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5175" h="431108">
                    <a:moveTo>
                      <a:pt x="-70" y="419133"/>
                    </a:moveTo>
                    <a:lnTo>
                      <a:pt x="-70" y="11152"/>
                    </a:lnTo>
                    <a:cubicBezTo>
                      <a:pt x="-132" y="4740"/>
                      <a:pt x="5027" y="-501"/>
                      <a:pt x="11440" y="-562"/>
                    </a:cubicBezTo>
                    <a:cubicBezTo>
                      <a:pt x="11470" y="-562"/>
                      <a:pt x="11511" y="-562"/>
                      <a:pt x="11542" y="-562"/>
                    </a:cubicBezTo>
                    <a:lnTo>
                      <a:pt x="84917" y="-562"/>
                    </a:lnTo>
                    <a:cubicBezTo>
                      <a:pt x="88103" y="-604"/>
                      <a:pt x="91145" y="742"/>
                      <a:pt x="93241" y="3137"/>
                    </a:cubicBezTo>
                    <a:cubicBezTo>
                      <a:pt x="95369" y="5264"/>
                      <a:pt x="96581" y="8142"/>
                      <a:pt x="96632" y="11152"/>
                    </a:cubicBezTo>
                    <a:lnTo>
                      <a:pt x="96632" y="340004"/>
                    </a:lnTo>
                    <a:lnTo>
                      <a:pt x="243382" y="340004"/>
                    </a:lnTo>
                    <a:cubicBezTo>
                      <a:pt x="246507" y="339963"/>
                      <a:pt x="249507" y="341186"/>
                      <a:pt x="251706" y="343395"/>
                    </a:cubicBezTo>
                    <a:cubicBezTo>
                      <a:pt x="253895" y="345605"/>
                      <a:pt x="255118" y="348605"/>
                      <a:pt x="255098" y="351719"/>
                    </a:cubicBezTo>
                    <a:lnTo>
                      <a:pt x="255098" y="418825"/>
                    </a:lnTo>
                    <a:cubicBezTo>
                      <a:pt x="255159" y="425238"/>
                      <a:pt x="250001" y="430479"/>
                      <a:pt x="243588" y="430540"/>
                    </a:cubicBezTo>
                    <a:cubicBezTo>
                      <a:pt x="243516" y="430540"/>
                      <a:pt x="243454" y="430540"/>
                      <a:pt x="243382" y="430540"/>
                    </a:cubicBezTo>
                    <a:lnTo>
                      <a:pt x="11542" y="430540"/>
                    </a:lnTo>
                    <a:cubicBezTo>
                      <a:pt x="8449" y="430633"/>
                      <a:pt x="5459" y="429400"/>
                      <a:pt x="3321" y="427150"/>
                    </a:cubicBezTo>
                    <a:cubicBezTo>
                      <a:pt x="1060" y="425115"/>
                      <a:pt x="-183" y="422176"/>
                      <a:pt x="-70" y="419133"/>
                    </a:cubicBez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1183300D-008B-4DBF-92BC-9EF1B8329C31}"/>
                  </a:ext>
                </a:extLst>
              </p:cNvPr>
              <p:cNvSpPr/>
              <p:nvPr/>
            </p:nvSpPr>
            <p:spPr>
              <a:xfrm>
                <a:off x="3419782" y="5948133"/>
                <a:ext cx="351269" cy="437602"/>
              </a:xfrm>
              <a:custGeom>
                <a:avLst/>
                <a:gdLst>
                  <a:gd name="connsiteX0" fmla="*/ -73 w 351269"/>
                  <a:gd name="connsiteY0" fmla="*/ 265704 h 437602"/>
                  <a:gd name="connsiteX1" fmla="*/ -73 w 351269"/>
                  <a:gd name="connsiteY1" fmla="*/ 11152 h 437602"/>
                  <a:gd name="connsiteX2" fmla="*/ 11642 w 351269"/>
                  <a:gd name="connsiteY2" fmla="*/ -563 h 437602"/>
                  <a:gd name="connsiteX3" fmla="*/ 87381 w 351269"/>
                  <a:gd name="connsiteY3" fmla="*/ -563 h 437602"/>
                  <a:gd name="connsiteX4" fmla="*/ 99096 w 351269"/>
                  <a:gd name="connsiteY4" fmla="*/ 10947 h 437602"/>
                  <a:gd name="connsiteX5" fmla="*/ 99096 w 351269"/>
                  <a:gd name="connsiteY5" fmla="*/ 11152 h 437602"/>
                  <a:gd name="connsiteX6" fmla="*/ 99096 w 351269"/>
                  <a:gd name="connsiteY6" fmla="*/ 260771 h 437602"/>
                  <a:gd name="connsiteX7" fmla="*/ 120677 w 351269"/>
                  <a:gd name="connsiteY7" fmla="*/ 315956 h 437602"/>
                  <a:gd name="connsiteX8" fmla="*/ 174937 w 351269"/>
                  <a:gd name="connsiteY8" fmla="*/ 338462 h 437602"/>
                  <a:gd name="connsiteX9" fmla="*/ 230123 w 351269"/>
                  <a:gd name="connsiteY9" fmla="*/ 315956 h 437602"/>
                  <a:gd name="connsiteX10" fmla="*/ 252012 w 351269"/>
                  <a:gd name="connsiteY10" fmla="*/ 260771 h 437602"/>
                  <a:gd name="connsiteX11" fmla="*/ 252012 w 351269"/>
                  <a:gd name="connsiteY11" fmla="*/ 11152 h 437602"/>
                  <a:gd name="connsiteX12" fmla="*/ 263522 w 351269"/>
                  <a:gd name="connsiteY12" fmla="*/ -563 h 437602"/>
                  <a:gd name="connsiteX13" fmla="*/ 263727 w 351269"/>
                  <a:gd name="connsiteY13" fmla="*/ -563 h 437602"/>
                  <a:gd name="connsiteX14" fmla="*/ 339466 w 351269"/>
                  <a:gd name="connsiteY14" fmla="*/ -563 h 437602"/>
                  <a:gd name="connsiteX15" fmla="*/ 351181 w 351269"/>
                  <a:gd name="connsiteY15" fmla="*/ 11152 h 437602"/>
                  <a:gd name="connsiteX16" fmla="*/ 351181 w 351269"/>
                  <a:gd name="connsiteY16" fmla="*/ 265704 h 437602"/>
                  <a:gd name="connsiteX17" fmla="*/ 299798 w 351269"/>
                  <a:gd name="connsiteY17" fmla="*/ 386556 h 437602"/>
                  <a:gd name="connsiteX18" fmla="*/ 175246 w 351269"/>
                  <a:gd name="connsiteY18" fmla="*/ 437014 h 437602"/>
                  <a:gd name="connsiteX19" fmla="*/ 51926 w 351269"/>
                  <a:gd name="connsiteY19" fmla="*/ 386556 h 437602"/>
                  <a:gd name="connsiteX20" fmla="*/ -73 w 351269"/>
                  <a:gd name="connsiteY20" fmla="*/ 265704 h 437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1269" h="437602">
                    <a:moveTo>
                      <a:pt x="-73" y="265704"/>
                    </a:moveTo>
                    <a:lnTo>
                      <a:pt x="-73" y="11152"/>
                    </a:lnTo>
                    <a:cubicBezTo>
                      <a:pt x="410" y="4894"/>
                      <a:pt x="5384" y="-80"/>
                      <a:pt x="11642" y="-563"/>
                    </a:cubicBezTo>
                    <a:lnTo>
                      <a:pt x="87381" y="-563"/>
                    </a:lnTo>
                    <a:cubicBezTo>
                      <a:pt x="93793" y="-625"/>
                      <a:pt x="99034" y="4534"/>
                      <a:pt x="99096" y="10947"/>
                    </a:cubicBezTo>
                    <a:cubicBezTo>
                      <a:pt x="99096" y="11018"/>
                      <a:pt x="99096" y="11081"/>
                      <a:pt x="99096" y="11152"/>
                    </a:cubicBezTo>
                    <a:lnTo>
                      <a:pt x="99096" y="260771"/>
                    </a:lnTo>
                    <a:cubicBezTo>
                      <a:pt x="98603" y="281314"/>
                      <a:pt x="106382" y="301199"/>
                      <a:pt x="120677" y="315956"/>
                    </a:cubicBezTo>
                    <a:cubicBezTo>
                      <a:pt x="134735" y="330837"/>
                      <a:pt x="154477" y="339027"/>
                      <a:pt x="174937" y="338462"/>
                    </a:cubicBezTo>
                    <a:cubicBezTo>
                      <a:pt x="195676" y="339058"/>
                      <a:pt x="215715" y="330888"/>
                      <a:pt x="230123" y="315956"/>
                    </a:cubicBezTo>
                    <a:cubicBezTo>
                      <a:pt x="244582" y="301282"/>
                      <a:pt x="252484" y="281365"/>
                      <a:pt x="252012" y="260771"/>
                    </a:cubicBezTo>
                    <a:lnTo>
                      <a:pt x="252012" y="11152"/>
                    </a:lnTo>
                    <a:cubicBezTo>
                      <a:pt x="251950" y="4740"/>
                      <a:pt x="257109" y="-501"/>
                      <a:pt x="263522" y="-563"/>
                    </a:cubicBezTo>
                    <a:cubicBezTo>
                      <a:pt x="263594" y="-563"/>
                      <a:pt x="263655" y="-563"/>
                      <a:pt x="263727" y="-563"/>
                    </a:cubicBezTo>
                    <a:lnTo>
                      <a:pt x="339466" y="-563"/>
                    </a:lnTo>
                    <a:cubicBezTo>
                      <a:pt x="345724" y="-80"/>
                      <a:pt x="350698" y="4894"/>
                      <a:pt x="351181" y="11152"/>
                    </a:cubicBezTo>
                    <a:lnTo>
                      <a:pt x="351181" y="265704"/>
                    </a:lnTo>
                    <a:cubicBezTo>
                      <a:pt x="351715" y="311404"/>
                      <a:pt x="333084" y="355234"/>
                      <a:pt x="299798" y="386556"/>
                    </a:cubicBezTo>
                    <a:cubicBezTo>
                      <a:pt x="266851" y="419585"/>
                      <a:pt x="221891" y="437806"/>
                      <a:pt x="175246" y="437014"/>
                    </a:cubicBezTo>
                    <a:cubicBezTo>
                      <a:pt x="128990" y="437662"/>
                      <a:pt x="84462" y="419452"/>
                      <a:pt x="51926" y="386556"/>
                    </a:cubicBezTo>
                    <a:cubicBezTo>
                      <a:pt x="18455" y="355316"/>
                      <a:pt x="-402" y="311486"/>
                      <a:pt x="-73" y="265704"/>
                    </a:cubicBez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B1422530-B6C5-4A4F-9171-306A7463383B}"/>
                  </a:ext>
                </a:extLst>
              </p:cNvPr>
              <p:cNvSpPr/>
              <p:nvPr/>
            </p:nvSpPr>
            <p:spPr>
              <a:xfrm>
                <a:off x="3855808" y="5948134"/>
                <a:ext cx="377268" cy="431617"/>
              </a:xfrm>
              <a:custGeom>
                <a:avLst/>
                <a:gdLst>
                  <a:gd name="connsiteX0" fmla="*/ -63 w 377268"/>
                  <a:gd name="connsiteY0" fmla="*/ 419133 h 431617"/>
                  <a:gd name="connsiteX1" fmla="*/ -63 w 377268"/>
                  <a:gd name="connsiteY1" fmla="*/ 11152 h 431617"/>
                  <a:gd name="connsiteX2" fmla="*/ 3328 w 377268"/>
                  <a:gd name="connsiteY2" fmla="*/ 2828 h 431617"/>
                  <a:gd name="connsiteX3" fmla="*/ 11036 w 377268"/>
                  <a:gd name="connsiteY3" fmla="*/ -563 h 431617"/>
                  <a:gd name="connsiteX4" fmla="*/ 161382 w 377268"/>
                  <a:gd name="connsiteY4" fmla="*/ -563 h 431617"/>
                  <a:gd name="connsiteX5" fmla="*/ 377191 w 377268"/>
                  <a:gd name="connsiteY5" fmla="*/ 215245 h 431617"/>
                  <a:gd name="connsiteX6" fmla="*/ 161382 w 377268"/>
                  <a:gd name="connsiteY6" fmla="*/ 431054 h 431617"/>
                  <a:gd name="connsiteX7" fmla="*/ 11036 w 377268"/>
                  <a:gd name="connsiteY7" fmla="*/ 431054 h 431617"/>
                  <a:gd name="connsiteX8" fmla="*/ 3328 w 377268"/>
                  <a:gd name="connsiteY8" fmla="*/ 427663 h 431617"/>
                  <a:gd name="connsiteX9" fmla="*/ -63 w 377268"/>
                  <a:gd name="connsiteY9" fmla="*/ 419133 h 431617"/>
                  <a:gd name="connsiteX10" fmla="*/ 96126 w 377268"/>
                  <a:gd name="connsiteY10" fmla="*/ 339695 h 431617"/>
                  <a:gd name="connsiteX11" fmla="*/ 155217 w 377268"/>
                  <a:gd name="connsiteY11" fmla="*/ 339695 h 431617"/>
                  <a:gd name="connsiteX12" fmla="*/ 241232 w 377268"/>
                  <a:gd name="connsiteY12" fmla="*/ 303624 h 431617"/>
                  <a:gd name="connsiteX13" fmla="*/ 241232 w 377268"/>
                  <a:gd name="connsiteY13" fmla="*/ 126147 h 431617"/>
                  <a:gd name="connsiteX14" fmla="*/ 155217 w 377268"/>
                  <a:gd name="connsiteY14" fmla="*/ 90077 h 431617"/>
                  <a:gd name="connsiteX15" fmla="*/ 96126 w 377268"/>
                  <a:gd name="connsiteY15" fmla="*/ 90077 h 431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7268" h="431617">
                    <a:moveTo>
                      <a:pt x="-63" y="419133"/>
                    </a:moveTo>
                    <a:lnTo>
                      <a:pt x="-63" y="11152"/>
                    </a:lnTo>
                    <a:cubicBezTo>
                      <a:pt x="-135" y="8028"/>
                      <a:pt x="1098" y="5017"/>
                      <a:pt x="3328" y="2828"/>
                    </a:cubicBezTo>
                    <a:cubicBezTo>
                      <a:pt x="5291" y="649"/>
                      <a:pt x="8097" y="-584"/>
                      <a:pt x="11036" y="-563"/>
                    </a:cubicBezTo>
                    <a:lnTo>
                      <a:pt x="161382" y="-563"/>
                    </a:lnTo>
                    <a:cubicBezTo>
                      <a:pt x="280571" y="-563"/>
                      <a:pt x="377191" y="96057"/>
                      <a:pt x="377191" y="215245"/>
                    </a:cubicBezTo>
                    <a:cubicBezTo>
                      <a:pt x="377191" y="334433"/>
                      <a:pt x="280571" y="431054"/>
                      <a:pt x="161382" y="431054"/>
                    </a:cubicBezTo>
                    <a:lnTo>
                      <a:pt x="11036" y="431054"/>
                    </a:lnTo>
                    <a:cubicBezTo>
                      <a:pt x="8097" y="431074"/>
                      <a:pt x="5291" y="429841"/>
                      <a:pt x="3328" y="427663"/>
                    </a:cubicBezTo>
                    <a:cubicBezTo>
                      <a:pt x="1006" y="425453"/>
                      <a:pt x="-227" y="422339"/>
                      <a:pt x="-63" y="419133"/>
                    </a:cubicBezTo>
                    <a:close/>
                    <a:moveTo>
                      <a:pt x="96126" y="339695"/>
                    </a:moveTo>
                    <a:lnTo>
                      <a:pt x="155217" y="339695"/>
                    </a:lnTo>
                    <a:cubicBezTo>
                      <a:pt x="187732" y="340548"/>
                      <a:pt x="219045" y="327414"/>
                      <a:pt x="241232" y="303624"/>
                    </a:cubicBezTo>
                    <a:cubicBezTo>
                      <a:pt x="286860" y="253268"/>
                      <a:pt x="286860" y="176502"/>
                      <a:pt x="241232" y="126147"/>
                    </a:cubicBezTo>
                    <a:cubicBezTo>
                      <a:pt x="219045" y="102357"/>
                      <a:pt x="187732" y="89224"/>
                      <a:pt x="155217" y="90077"/>
                    </a:cubicBezTo>
                    <a:lnTo>
                      <a:pt x="96126" y="90077"/>
                    </a:ln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AF8BA354-2323-4697-ACF0-6E2485B46E4C}"/>
                  </a:ext>
                </a:extLst>
              </p:cNvPr>
              <p:cNvSpPr/>
              <p:nvPr/>
            </p:nvSpPr>
            <p:spPr>
              <a:xfrm>
                <a:off x="4219119" y="5941950"/>
                <a:ext cx="415755" cy="437632"/>
              </a:xfrm>
              <a:custGeom>
                <a:avLst/>
                <a:gdLst>
                  <a:gd name="connsiteX0" fmla="*/ 11825 w 415755"/>
                  <a:gd name="connsiteY0" fmla="*/ 437032 h 437632"/>
                  <a:gd name="connsiteX1" fmla="*/ 1549 w 415755"/>
                  <a:gd name="connsiteY1" fmla="*/ 432100 h 437632"/>
                  <a:gd name="connsiteX2" fmla="*/ 1549 w 415755"/>
                  <a:gd name="connsiteY2" fmla="*/ 421001 h 437632"/>
                  <a:gd name="connsiteX3" fmla="*/ 194440 w 415755"/>
                  <a:gd name="connsiteY3" fmla="*/ 6237 h 437632"/>
                  <a:gd name="connsiteX4" fmla="*/ 204717 w 415755"/>
                  <a:gd name="connsiteY4" fmla="*/ -546 h 437632"/>
                  <a:gd name="connsiteX5" fmla="*/ 210883 w 415755"/>
                  <a:gd name="connsiteY5" fmla="*/ -546 h 437632"/>
                  <a:gd name="connsiteX6" fmla="*/ 221160 w 415755"/>
                  <a:gd name="connsiteY6" fmla="*/ 6237 h 437632"/>
                  <a:gd name="connsiteX7" fmla="*/ 414052 w 415755"/>
                  <a:gd name="connsiteY7" fmla="*/ 421001 h 437632"/>
                  <a:gd name="connsiteX8" fmla="*/ 414052 w 415755"/>
                  <a:gd name="connsiteY8" fmla="*/ 432100 h 437632"/>
                  <a:gd name="connsiteX9" fmla="*/ 403775 w 415755"/>
                  <a:gd name="connsiteY9" fmla="*/ 437032 h 437632"/>
                  <a:gd name="connsiteX10" fmla="*/ 335333 w 415755"/>
                  <a:gd name="connsiteY10" fmla="*/ 437032 h 437632"/>
                  <a:gd name="connsiteX11" fmla="*/ 313752 w 415755"/>
                  <a:gd name="connsiteY11" fmla="*/ 421617 h 437632"/>
                  <a:gd name="connsiteX12" fmla="*/ 291555 w 415755"/>
                  <a:gd name="connsiteY12" fmla="*/ 372803 h 437632"/>
                  <a:gd name="connsiteX13" fmla="*/ 123943 w 415755"/>
                  <a:gd name="connsiteY13" fmla="*/ 372803 h 437632"/>
                  <a:gd name="connsiteX14" fmla="*/ 101746 w 415755"/>
                  <a:gd name="connsiteY14" fmla="*/ 422028 h 437632"/>
                  <a:gd name="connsiteX15" fmla="*/ 79548 w 415755"/>
                  <a:gd name="connsiteY15" fmla="*/ 436826 h 437632"/>
                  <a:gd name="connsiteX16" fmla="*/ 160939 w 415755"/>
                  <a:gd name="connsiteY16" fmla="*/ 289152 h 437632"/>
                  <a:gd name="connsiteX17" fmla="*/ 254662 w 415755"/>
                  <a:gd name="connsiteY17" fmla="*/ 289152 h 437632"/>
                  <a:gd name="connsiteX18" fmla="*/ 207800 w 415755"/>
                  <a:gd name="connsiteY18" fmla="*/ 187414 h 437632"/>
                  <a:gd name="connsiteX19" fmla="*/ 207184 w 415755"/>
                  <a:gd name="connsiteY19" fmla="*/ 187414 h 43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15755" h="437632">
                    <a:moveTo>
                      <a:pt x="11825" y="437032"/>
                    </a:moveTo>
                    <a:cubicBezTo>
                      <a:pt x="7756" y="437361"/>
                      <a:pt x="3830" y="435480"/>
                      <a:pt x="1549" y="432100"/>
                    </a:cubicBezTo>
                    <a:cubicBezTo>
                      <a:pt x="-620" y="428718"/>
                      <a:pt x="-620" y="424381"/>
                      <a:pt x="1549" y="421001"/>
                    </a:cubicBezTo>
                    <a:lnTo>
                      <a:pt x="194440" y="6237"/>
                    </a:lnTo>
                    <a:cubicBezTo>
                      <a:pt x="195982" y="1952"/>
                      <a:pt x="200165" y="-813"/>
                      <a:pt x="204717" y="-546"/>
                    </a:cubicBezTo>
                    <a:lnTo>
                      <a:pt x="210883" y="-546"/>
                    </a:lnTo>
                    <a:cubicBezTo>
                      <a:pt x="215436" y="-813"/>
                      <a:pt x="219618" y="1952"/>
                      <a:pt x="221160" y="6237"/>
                    </a:cubicBezTo>
                    <a:lnTo>
                      <a:pt x="414052" y="421001"/>
                    </a:lnTo>
                    <a:cubicBezTo>
                      <a:pt x="416220" y="424381"/>
                      <a:pt x="416220" y="428718"/>
                      <a:pt x="414052" y="432100"/>
                    </a:cubicBezTo>
                    <a:cubicBezTo>
                      <a:pt x="411770" y="435480"/>
                      <a:pt x="407834" y="437361"/>
                      <a:pt x="403775" y="437032"/>
                    </a:cubicBezTo>
                    <a:lnTo>
                      <a:pt x="335333" y="437032"/>
                    </a:lnTo>
                    <a:cubicBezTo>
                      <a:pt x="325611" y="436940"/>
                      <a:pt x="316989" y="430784"/>
                      <a:pt x="313752" y="421617"/>
                    </a:cubicBezTo>
                    <a:lnTo>
                      <a:pt x="291555" y="372803"/>
                    </a:lnTo>
                    <a:lnTo>
                      <a:pt x="123943" y="372803"/>
                    </a:lnTo>
                    <a:lnTo>
                      <a:pt x="101746" y="422028"/>
                    </a:lnTo>
                    <a:cubicBezTo>
                      <a:pt x="98467" y="431349"/>
                      <a:pt x="89414" y="437381"/>
                      <a:pt x="79548" y="436826"/>
                    </a:cubicBezTo>
                    <a:close/>
                    <a:moveTo>
                      <a:pt x="160939" y="289152"/>
                    </a:moveTo>
                    <a:lnTo>
                      <a:pt x="254662" y="289152"/>
                    </a:lnTo>
                    <a:lnTo>
                      <a:pt x="207800" y="187414"/>
                    </a:lnTo>
                    <a:lnTo>
                      <a:pt x="207184" y="187414"/>
                    </a:ln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6E424B81-A286-44E0-BB8F-6AB6E119F550}"/>
                  </a:ext>
                </a:extLst>
              </p:cNvPr>
              <p:cNvSpPr/>
              <p:nvPr/>
            </p:nvSpPr>
            <p:spPr>
              <a:xfrm>
                <a:off x="4570818" y="5948014"/>
                <a:ext cx="375211" cy="431739"/>
              </a:xfrm>
              <a:custGeom>
                <a:avLst/>
                <a:gdLst>
                  <a:gd name="connsiteX0" fmla="*/ 138194 w 375211"/>
                  <a:gd name="connsiteY0" fmla="*/ 419252 h 431739"/>
                  <a:gd name="connsiteX1" fmla="*/ 138194 w 375211"/>
                  <a:gd name="connsiteY1" fmla="*/ 222866 h 431739"/>
                  <a:gd name="connsiteX2" fmla="*/ 1927 w 375211"/>
                  <a:gd name="connsiteY2" fmla="*/ 17334 h 431739"/>
                  <a:gd name="connsiteX3" fmla="*/ 1310 w 375211"/>
                  <a:gd name="connsiteY3" fmla="*/ 5311 h 431739"/>
                  <a:gd name="connsiteX4" fmla="*/ 11586 w 375211"/>
                  <a:gd name="connsiteY4" fmla="*/ -547 h 431739"/>
                  <a:gd name="connsiteX5" fmla="*/ 91744 w 375211"/>
                  <a:gd name="connsiteY5" fmla="*/ -547 h 431739"/>
                  <a:gd name="connsiteX6" fmla="*/ 102021 w 375211"/>
                  <a:gd name="connsiteY6" fmla="*/ 5002 h 431739"/>
                  <a:gd name="connsiteX7" fmla="*/ 187728 w 375211"/>
                  <a:gd name="connsiteY7" fmla="*/ 131404 h 431739"/>
                  <a:gd name="connsiteX8" fmla="*/ 273332 w 375211"/>
                  <a:gd name="connsiteY8" fmla="*/ 5002 h 431739"/>
                  <a:gd name="connsiteX9" fmla="*/ 283608 w 375211"/>
                  <a:gd name="connsiteY9" fmla="*/ -547 h 431739"/>
                  <a:gd name="connsiteX10" fmla="*/ 363766 w 375211"/>
                  <a:gd name="connsiteY10" fmla="*/ -547 h 431739"/>
                  <a:gd name="connsiteX11" fmla="*/ 374043 w 375211"/>
                  <a:gd name="connsiteY11" fmla="*/ 5311 h 431739"/>
                  <a:gd name="connsiteX12" fmla="*/ 372707 w 375211"/>
                  <a:gd name="connsiteY12" fmla="*/ 17334 h 431739"/>
                  <a:gd name="connsiteX13" fmla="*/ 234589 w 375211"/>
                  <a:gd name="connsiteY13" fmla="*/ 222866 h 431739"/>
                  <a:gd name="connsiteX14" fmla="*/ 234589 w 375211"/>
                  <a:gd name="connsiteY14" fmla="*/ 419458 h 431739"/>
                  <a:gd name="connsiteX15" fmla="*/ 230889 w 375211"/>
                  <a:gd name="connsiteY15" fmla="*/ 427473 h 431739"/>
                  <a:gd name="connsiteX16" fmla="*/ 222976 w 375211"/>
                  <a:gd name="connsiteY16" fmla="*/ 431173 h 431739"/>
                  <a:gd name="connsiteX17" fmla="*/ 149601 w 375211"/>
                  <a:gd name="connsiteY17" fmla="*/ 431173 h 431739"/>
                  <a:gd name="connsiteX18" fmla="*/ 141277 w 375211"/>
                  <a:gd name="connsiteY18" fmla="*/ 427782 h 431739"/>
                  <a:gd name="connsiteX19" fmla="*/ 138194 w 375211"/>
                  <a:gd name="connsiteY19" fmla="*/ 419252 h 431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75211" h="431739">
                    <a:moveTo>
                      <a:pt x="138194" y="419252"/>
                    </a:moveTo>
                    <a:lnTo>
                      <a:pt x="138194" y="222866"/>
                    </a:lnTo>
                    <a:lnTo>
                      <a:pt x="1927" y="17334"/>
                    </a:lnTo>
                    <a:cubicBezTo>
                      <a:pt x="-499" y="13758"/>
                      <a:pt x="-745" y="9123"/>
                      <a:pt x="1310" y="5311"/>
                    </a:cubicBezTo>
                    <a:cubicBezTo>
                      <a:pt x="3283" y="1509"/>
                      <a:pt x="7312" y="-783"/>
                      <a:pt x="11586" y="-547"/>
                    </a:cubicBezTo>
                    <a:lnTo>
                      <a:pt x="91744" y="-547"/>
                    </a:lnTo>
                    <a:cubicBezTo>
                      <a:pt x="95875" y="-516"/>
                      <a:pt x="99729" y="1560"/>
                      <a:pt x="102021" y="5002"/>
                    </a:cubicBezTo>
                    <a:lnTo>
                      <a:pt x="187728" y="131404"/>
                    </a:lnTo>
                    <a:lnTo>
                      <a:pt x="273332" y="5002"/>
                    </a:lnTo>
                    <a:cubicBezTo>
                      <a:pt x="275624" y="1560"/>
                      <a:pt x="279477" y="-516"/>
                      <a:pt x="283608" y="-547"/>
                    </a:cubicBezTo>
                    <a:lnTo>
                      <a:pt x="363766" y="-547"/>
                    </a:lnTo>
                    <a:cubicBezTo>
                      <a:pt x="368041" y="-783"/>
                      <a:pt x="372069" y="1509"/>
                      <a:pt x="374043" y="5311"/>
                    </a:cubicBezTo>
                    <a:cubicBezTo>
                      <a:pt x="375882" y="9257"/>
                      <a:pt x="375368" y="13892"/>
                      <a:pt x="372707" y="17334"/>
                    </a:cubicBezTo>
                    <a:lnTo>
                      <a:pt x="234589" y="222866"/>
                    </a:lnTo>
                    <a:lnTo>
                      <a:pt x="234589" y="419458"/>
                    </a:lnTo>
                    <a:cubicBezTo>
                      <a:pt x="234507" y="422520"/>
                      <a:pt x="233171" y="425418"/>
                      <a:pt x="230889" y="427473"/>
                    </a:cubicBezTo>
                    <a:cubicBezTo>
                      <a:pt x="228875" y="429744"/>
                      <a:pt x="226008" y="431080"/>
                      <a:pt x="222976" y="431173"/>
                    </a:cubicBezTo>
                    <a:lnTo>
                      <a:pt x="149601" y="431173"/>
                    </a:lnTo>
                    <a:cubicBezTo>
                      <a:pt x="146477" y="431245"/>
                      <a:pt x="143466" y="430012"/>
                      <a:pt x="141277" y="427782"/>
                    </a:cubicBezTo>
                    <a:cubicBezTo>
                      <a:pt x="139068" y="425511"/>
                      <a:pt x="137948" y="422407"/>
                      <a:pt x="138194" y="419252"/>
                    </a:cubicBez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DEDA432D-EB44-43AA-A42D-918D259F9944}"/>
                </a:ext>
              </a:extLst>
            </p:cNvPr>
            <p:cNvGrpSpPr/>
            <p:nvPr/>
          </p:nvGrpSpPr>
          <p:grpSpPr>
            <a:xfrm>
              <a:off x="521828" y="5377857"/>
              <a:ext cx="983329" cy="1145642"/>
              <a:chOff x="777055" y="5713313"/>
              <a:chExt cx="728102" cy="848286"/>
            </a:xfrm>
          </p:grpSpPr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7927D020-D453-4495-84D9-31D5051EEA4B}"/>
                  </a:ext>
                </a:extLst>
              </p:cNvPr>
              <p:cNvSpPr/>
              <p:nvPr/>
            </p:nvSpPr>
            <p:spPr>
              <a:xfrm>
                <a:off x="777055" y="5713313"/>
                <a:ext cx="728102" cy="848286"/>
              </a:xfrm>
              <a:custGeom>
                <a:avLst/>
                <a:gdLst>
                  <a:gd name="connsiteX0" fmla="*/ 272355 w 728102"/>
                  <a:gd name="connsiteY0" fmla="*/ 253885 h 848286"/>
                  <a:gd name="connsiteX1" fmla="*/ 173597 w 728102"/>
                  <a:gd name="connsiteY1" fmla="*/ 121318 h 848286"/>
                  <a:gd name="connsiteX2" fmla="*/ 139170 w 728102"/>
                  <a:gd name="connsiteY2" fmla="*/ 131594 h 848286"/>
                  <a:gd name="connsiteX3" fmla="*/ 72981 w 728102"/>
                  <a:gd name="connsiteY3" fmla="*/ 65629 h 848286"/>
                  <a:gd name="connsiteX4" fmla="*/ 138949 w 728102"/>
                  <a:gd name="connsiteY4" fmla="*/ -563 h 848286"/>
                  <a:gd name="connsiteX5" fmla="*/ 205138 w 728102"/>
                  <a:gd name="connsiteY5" fmla="*/ 65402 h 848286"/>
                  <a:gd name="connsiteX6" fmla="*/ 183257 w 728102"/>
                  <a:gd name="connsiteY6" fmla="*/ 114638 h 848286"/>
                  <a:gd name="connsiteX7" fmla="*/ 282015 w 728102"/>
                  <a:gd name="connsiteY7" fmla="*/ 247206 h 848286"/>
                  <a:gd name="connsiteX8" fmla="*/ 394235 w 728102"/>
                  <a:gd name="connsiteY8" fmla="*/ 204969 h 848286"/>
                  <a:gd name="connsiteX9" fmla="*/ 386528 w 728102"/>
                  <a:gd name="connsiteY9" fmla="*/ 112479 h 848286"/>
                  <a:gd name="connsiteX10" fmla="*/ 359922 w 728102"/>
                  <a:gd name="connsiteY10" fmla="*/ 79040 h 848286"/>
                  <a:gd name="connsiteX11" fmla="*/ 393362 w 728102"/>
                  <a:gd name="connsiteY11" fmla="*/ 52444 h 848286"/>
                  <a:gd name="connsiteX12" fmla="*/ 419968 w 728102"/>
                  <a:gd name="connsiteY12" fmla="*/ 85873 h 848286"/>
                  <a:gd name="connsiteX13" fmla="*/ 398449 w 728102"/>
                  <a:gd name="connsiteY13" fmla="*/ 111452 h 848286"/>
                  <a:gd name="connsiteX14" fmla="*/ 406156 w 728102"/>
                  <a:gd name="connsiteY14" fmla="*/ 203941 h 848286"/>
                  <a:gd name="connsiteX15" fmla="*/ 531428 w 728102"/>
                  <a:gd name="connsiteY15" fmla="*/ 230866 h 848286"/>
                  <a:gd name="connsiteX16" fmla="*/ 607783 w 728102"/>
                  <a:gd name="connsiteY16" fmla="*/ 93365 h 848286"/>
                  <a:gd name="connsiteX17" fmla="*/ 597291 w 728102"/>
                  <a:gd name="connsiteY17" fmla="*/ 26166 h 848286"/>
                  <a:gd name="connsiteX18" fmla="*/ 664500 w 728102"/>
                  <a:gd name="connsiteY18" fmla="*/ 15674 h 848286"/>
                  <a:gd name="connsiteX19" fmla="*/ 674982 w 728102"/>
                  <a:gd name="connsiteY19" fmla="*/ 82873 h 848286"/>
                  <a:gd name="connsiteX20" fmla="*/ 636250 w 728102"/>
                  <a:gd name="connsiteY20" fmla="*/ 102614 h 848286"/>
                  <a:gd name="connsiteX21" fmla="*/ 618265 w 728102"/>
                  <a:gd name="connsiteY21" fmla="*/ 99223 h 848286"/>
                  <a:gd name="connsiteX22" fmla="*/ 541910 w 728102"/>
                  <a:gd name="connsiteY22" fmla="*/ 236621 h 848286"/>
                  <a:gd name="connsiteX23" fmla="*/ 602234 w 728102"/>
                  <a:gd name="connsiteY23" fmla="*/ 287181 h 848286"/>
                  <a:gd name="connsiteX24" fmla="*/ 668415 w 728102"/>
                  <a:gd name="connsiteY24" fmla="*/ 233024 h 848286"/>
                  <a:gd name="connsiteX25" fmla="*/ 681148 w 728102"/>
                  <a:gd name="connsiteY25" fmla="*/ 192544 h 848286"/>
                  <a:gd name="connsiteX26" fmla="*/ 721628 w 728102"/>
                  <a:gd name="connsiteY26" fmla="*/ 205277 h 848286"/>
                  <a:gd name="connsiteX27" fmla="*/ 708895 w 728102"/>
                  <a:gd name="connsiteY27" fmla="*/ 245756 h 848286"/>
                  <a:gd name="connsiteX28" fmla="*/ 695032 w 728102"/>
                  <a:gd name="connsiteY28" fmla="*/ 249158 h 848286"/>
                  <a:gd name="connsiteX29" fmla="*/ 676020 w 728102"/>
                  <a:gd name="connsiteY29" fmla="*/ 242376 h 848286"/>
                  <a:gd name="connsiteX30" fmla="*/ 609839 w 728102"/>
                  <a:gd name="connsiteY30" fmla="*/ 296431 h 848286"/>
                  <a:gd name="connsiteX31" fmla="*/ 658755 w 728102"/>
                  <a:gd name="connsiteY31" fmla="*/ 416461 h 848286"/>
                  <a:gd name="connsiteX32" fmla="*/ 659783 w 728102"/>
                  <a:gd name="connsiteY32" fmla="*/ 428382 h 848286"/>
                  <a:gd name="connsiteX33" fmla="*/ 566471 w 728102"/>
                  <a:gd name="connsiteY33" fmla="*/ 633914 h 848286"/>
                  <a:gd name="connsiteX34" fmla="*/ 656186 w 728102"/>
                  <a:gd name="connsiteY34" fmla="*/ 757233 h 848286"/>
                  <a:gd name="connsiteX35" fmla="*/ 721895 w 728102"/>
                  <a:gd name="connsiteY35" fmla="*/ 775885 h 848286"/>
                  <a:gd name="connsiteX36" fmla="*/ 703243 w 728102"/>
                  <a:gd name="connsiteY36" fmla="*/ 841594 h 848286"/>
                  <a:gd name="connsiteX37" fmla="*/ 637534 w 728102"/>
                  <a:gd name="connsiteY37" fmla="*/ 822942 h 848286"/>
                  <a:gd name="connsiteX38" fmla="*/ 646526 w 728102"/>
                  <a:gd name="connsiteY38" fmla="*/ 764324 h 848286"/>
                  <a:gd name="connsiteX39" fmla="*/ 556709 w 728102"/>
                  <a:gd name="connsiteY39" fmla="*/ 641005 h 848286"/>
                  <a:gd name="connsiteX40" fmla="*/ 406156 w 728102"/>
                  <a:gd name="connsiteY40" fmla="*/ 683242 h 848286"/>
                  <a:gd name="connsiteX41" fmla="*/ 398449 w 728102"/>
                  <a:gd name="connsiteY41" fmla="*/ 775731 h 848286"/>
                  <a:gd name="connsiteX42" fmla="*/ 419259 w 728102"/>
                  <a:gd name="connsiteY42" fmla="*/ 813045 h 848286"/>
                  <a:gd name="connsiteX43" fmla="*/ 381945 w 728102"/>
                  <a:gd name="connsiteY43" fmla="*/ 833866 h 848286"/>
                  <a:gd name="connsiteX44" fmla="*/ 361135 w 728102"/>
                  <a:gd name="connsiteY44" fmla="*/ 796541 h 848286"/>
                  <a:gd name="connsiteX45" fmla="*/ 386528 w 728102"/>
                  <a:gd name="connsiteY45" fmla="*/ 774806 h 848286"/>
                  <a:gd name="connsiteX46" fmla="*/ 394235 w 728102"/>
                  <a:gd name="connsiteY46" fmla="*/ 682317 h 848286"/>
                  <a:gd name="connsiteX47" fmla="*/ 255912 w 728102"/>
                  <a:gd name="connsiteY47" fmla="*/ 618807 h 848286"/>
                  <a:gd name="connsiteX48" fmla="*/ 205557 w 728102"/>
                  <a:gd name="connsiteY48" fmla="*/ 670190 h 848286"/>
                  <a:gd name="connsiteX49" fmla="*/ 212442 w 728102"/>
                  <a:gd name="connsiteY49" fmla="*/ 690744 h 848286"/>
                  <a:gd name="connsiteX50" fmla="*/ 176351 w 728102"/>
                  <a:gd name="connsiteY50" fmla="*/ 727205 h 848286"/>
                  <a:gd name="connsiteX51" fmla="*/ 139891 w 728102"/>
                  <a:gd name="connsiteY51" fmla="*/ 691114 h 848286"/>
                  <a:gd name="connsiteX52" fmla="*/ 175982 w 728102"/>
                  <a:gd name="connsiteY52" fmla="*/ 654652 h 848286"/>
                  <a:gd name="connsiteX53" fmla="*/ 197027 w 728102"/>
                  <a:gd name="connsiteY53" fmla="*/ 661250 h 848286"/>
                  <a:gd name="connsiteX54" fmla="*/ 247383 w 728102"/>
                  <a:gd name="connsiteY54" fmla="*/ 609867 h 848286"/>
                  <a:gd name="connsiteX55" fmla="*/ 193020 w 728102"/>
                  <a:gd name="connsiteY55" fmla="*/ 521488 h 848286"/>
                  <a:gd name="connsiteX56" fmla="*/ 83368 w 728102"/>
                  <a:gd name="connsiteY56" fmla="*/ 556326 h 848286"/>
                  <a:gd name="connsiteX57" fmla="*/ 83368 w 728102"/>
                  <a:gd name="connsiteY57" fmla="*/ 563108 h 848286"/>
                  <a:gd name="connsiteX58" fmla="*/ 41414 w 728102"/>
                  <a:gd name="connsiteY58" fmla="*/ 604595 h 848286"/>
                  <a:gd name="connsiteX59" fmla="*/ -77 w 728102"/>
                  <a:gd name="connsiteY59" fmla="*/ 562646 h 848286"/>
                  <a:gd name="connsiteX60" fmla="*/ 41878 w 728102"/>
                  <a:gd name="connsiteY60" fmla="*/ 521149 h 848286"/>
                  <a:gd name="connsiteX61" fmla="*/ 79257 w 728102"/>
                  <a:gd name="connsiteY61" fmla="*/ 544816 h 848286"/>
                  <a:gd name="connsiteX62" fmla="*/ 189423 w 728102"/>
                  <a:gd name="connsiteY62" fmla="*/ 510081 h 848286"/>
                  <a:gd name="connsiteX63" fmla="*/ 197541 w 728102"/>
                  <a:gd name="connsiteY63" fmla="*/ 352952 h 848286"/>
                  <a:gd name="connsiteX64" fmla="*/ 102483 w 728102"/>
                  <a:gd name="connsiteY64" fmla="*/ 311846 h 848286"/>
                  <a:gd name="connsiteX65" fmla="*/ 60681 w 728102"/>
                  <a:gd name="connsiteY65" fmla="*/ 319162 h 848286"/>
                  <a:gd name="connsiteX66" fmla="*/ 53360 w 728102"/>
                  <a:gd name="connsiteY66" fmla="*/ 277368 h 848286"/>
                  <a:gd name="connsiteX67" fmla="*/ 95162 w 728102"/>
                  <a:gd name="connsiteY67" fmla="*/ 270040 h 848286"/>
                  <a:gd name="connsiteX68" fmla="*/ 107929 w 728102"/>
                  <a:gd name="connsiteY68" fmla="*/ 294684 h 848286"/>
                  <a:gd name="connsiteX69" fmla="*/ 107313 w 728102"/>
                  <a:gd name="connsiteY69" fmla="*/ 300850 h 848286"/>
                  <a:gd name="connsiteX70" fmla="*/ 202371 w 728102"/>
                  <a:gd name="connsiteY70" fmla="*/ 341956 h 848286"/>
                  <a:gd name="connsiteX71" fmla="*/ 272355 w 728102"/>
                  <a:gd name="connsiteY71" fmla="*/ 253885 h 848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728102" h="848286">
                    <a:moveTo>
                      <a:pt x="272355" y="253885"/>
                    </a:moveTo>
                    <a:lnTo>
                      <a:pt x="173597" y="121318"/>
                    </a:lnTo>
                    <a:cubicBezTo>
                      <a:pt x="163309" y="127894"/>
                      <a:pt x="151381" y="131461"/>
                      <a:pt x="139170" y="131594"/>
                    </a:cubicBezTo>
                    <a:cubicBezTo>
                      <a:pt x="102676" y="131656"/>
                      <a:pt x="73042" y="102121"/>
                      <a:pt x="72981" y="65629"/>
                    </a:cubicBezTo>
                    <a:cubicBezTo>
                      <a:pt x="72920" y="29136"/>
                      <a:pt x="102455" y="-501"/>
                      <a:pt x="138949" y="-563"/>
                    </a:cubicBezTo>
                    <a:cubicBezTo>
                      <a:pt x="175443" y="-625"/>
                      <a:pt x="205077" y="28910"/>
                      <a:pt x="205138" y="65402"/>
                    </a:cubicBezTo>
                    <a:cubicBezTo>
                      <a:pt x="205170" y="84178"/>
                      <a:pt x="197213" y="102080"/>
                      <a:pt x="183257" y="114638"/>
                    </a:cubicBezTo>
                    <a:lnTo>
                      <a:pt x="282015" y="247206"/>
                    </a:lnTo>
                    <a:cubicBezTo>
                      <a:pt x="315229" y="223826"/>
                      <a:pt x="353848" y="209285"/>
                      <a:pt x="394235" y="204969"/>
                    </a:cubicBezTo>
                    <a:lnTo>
                      <a:pt x="386528" y="112479"/>
                    </a:lnTo>
                    <a:cubicBezTo>
                      <a:pt x="369952" y="110589"/>
                      <a:pt x="358041" y="95626"/>
                      <a:pt x="359922" y="79040"/>
                    </a:cubicBezTo>
                    <a:cubicBezTo>
                      <a:pt x="361813" y="62463"/>
                      <a:pt x="376786" y="50553"/>
                      <a:pt x="393362" y="52444"/>
                    </a:cubicBezTo>
                    <a:cubicBezTo>
                      <a:pt x="409938" y="54324"/>
                      <a:pt x="421849" y="69297"/>
                      <a:pt x="419968" y="85873"/>
                    </a:cubicBezTo>
                    <a:cubicBezTo>
                      <a:pt x="418591" y="97959"/>
                      <a:pt x="410113" y="108030"/>
                      <a:pt x="398449" y="111452"/>
                    </a:cubicBezTo>
                    <a:lnTo>
                      <a:pt x="406156" y="203941"/>
                    </a:lnTo>
                    <a:cubicBezTo>
                      <a:pt x="449585" y="201382"/>
                      <a:pt x="492891" y="210683"/>
                      <a:pt x="531428" y="230866"/>
                    </a:cubicBezTo>
                    <a:lnTo>
                      <a:pt x="607783" y="93365"/>
                    </a:lnTo>
                    <a:cubicBezTo>
                      <a:pt x="586326" y="77704"/>
                      <a:pt x="581629" y="47613"/>
                      <a:pt x="597291" y="26166"/>
                    </a:cubicBezTo>
                    <a:cubicBezTo>
                      <a:pt x="612952" y="4709"/>
                      <a:pt x="643042" y="13"/>
                      <a:pt x="664500" y="15674"/>
                    </a:cubicBezTo>
                    <a:cubicBezTo>
                      <a:pt x="685947" y="31335"/>
                      <a:pt x="690644" y="61426"/>
                      <a:pt x="674982" y="82873"/>
                    </a:cubicBezTo>
                    <a:cubicBezTo>
                      <a:pt x="665949" y="95245"/>
                      <a:pt x="651572" y="102583"/>
                      <a:pt x="636250" y="102614"/>
                    </a:cubicBezTo>
                    <a:cubicBezTo>
                      <a:pt x="630094" y="102614"/>
                      <a:pt x="624000" y="101463"/>
                      <a:pt x="618265" y="99223"/>
                    </a:cubicBezTo>
                    <a:lnTo>
                      <a:pt x="541910" y="236621"/>
                    </a:lnTo>
                    <a:cubicBezTo>
                      <a:pt x="564642" y="250073"/>
                      <a:pt x="585021" y="267153"/>
                      <a:pt x="602234" y="287181"/>
                    </a:cubicBezTo>
                    <a:lnTo>
                      <a:pt x="668415" y="233024"/>
                    </a:lnTo>
                    <a:cubicBezTo>
                      <a:pt x="660749" y="218328"/>
                      <a:pt x="666453" y="200200"/>
                      <a:pt x="681148" y="192544"/>
                    </a:cubicBezTo>
                    <a:cubicBezTo>
                      <a:pt x="695844" y="184878"/>
                      <a:pt x="713972" y="190582"/>
                      <a:pt x="721628" y="205277"/>
                    </a:cubicBezTo>
                    <a:cubicBezTo>
                      <a:pt x="729294" y="219973"/>
                      <a:pt x="723590" y="238100"/>
                      <a:pt x="708895" y="245756"/>
                    </a:cubicBezTo>
                    <a:cubicBezTo>
                      <a:pt x="704620" y="247987"/>
                      <a:pt x="699862" y="249158"/>
                      <a:pt x="695032" y="249158"/>
                    </a:cubicBezTo>
                    <a:cubicBezTo>
                      <a:pt x="688105" y="249148"/>
                      <a:pt x="681395" y="246754"/>
                      <a:pt x="676020" y="242376"/>
                    </a:cubicBezTo>
                    <a:lnTo>
                      <a:pt x="609839" y="296431"/>
                    </a:lnTo>
                    <a:cubicBezTo>
                      <a:pt x="636856" y="331186"/>
                      <a:pt x="653782" y="372714"/>
                      <a:pt x="658755" y="416461"/>
                    </a:cubicBezTo>
                    <a:lnTo>
                      <a:pt x="659783" y="428382"/>
                    </a:lnTo>
                    <a:cubicBezTo>
                      <a:pt x="664952" y="508180"/>
                      <a:pt x="629940" y="585285"/>
                      <a:pt x="566471" y="633914"/>
                    </a:cubicBezTo>
                    <a:lnTo>
                      <a:pt x="656186" y="757233"/>
                    </a:lnTo>
                    <a:cubicBezTo>
                      <a:pt x="679483" y="744234"/>
                      <a:pt x="708905" y="752588"/>
                      <a:pt x="721895" y="775885"/>
                    </a:cubicBezTo>
                    <a:cubicBezTo>
                      <a:pt x="734895" y="799182"/>
                      <a:pt x="726540" y="828604"/>
                      <a:pt x="703243" y="841594"/>
                    </a:cubicBezTo>
                    <a:cubicBezTo>
                      <a:pt x="679946" y="854593"/>
                      <a:pt x="650534" y="846239"/>
                      <a:pt x="637534" y="822942"/>
                    </a:cubicBezTo>
                    <a:cubicBezTo>
                      <a:pt x="626775" y="803653"/>
                      <a:pt x="630474" y="779503"/>
                      <a:pt x="646526" y="764324"/>
                    </a:cubicBezTo>
                    <a:lnTo>
                      <a:pt x="556709" y="641005"/>
                    </a:lnTo>
                    <a:cubicBezTo>
                      <a:pt x="512653" y="671516"/>
                      <a:pt x="459646" y="686386"/>
                      <a:pt x="406156" y="683242"/>
                    </a:cubicBezTo>
                    <a:lnTo>
                      <a:pt x="398449" y="775731"/>
                    </a:lnTo>
                    <a:cubicBezTo>
                      <a:pt x="414501" y="780284"/>
                      <a:pt x="423822" y="796993"/>
                      <a:pt x="419259" y="813045"/>
                    </a:cubicBezTo>
                    <a:cubicBezTo>
                      <a:pt x="414706" y="829098"/>
                      <a:pt x="397997" y="838418"/>
                      <a:pt x="381945" y="833866"/>
                    </a:cubicBezTo>
                    <a:cubicBezTo>
                      <a:pt x="365893" y="829303"/>
                      <a:pt x="356572" y="812593"/>
                      <a:pt x="361135" y="796541"/>
                    </a:cubicBezTo>
                    <a:cubicBezTo>
                      <a:pt x="364454" y="784846"/>
                      <a:pt x="374463" y="776286"/>
                      <a:pt x="386528" y="774806"/>
                    </a:cubicBezTo>
                    <a:lnTo>
                      <a:pt x="394235" y="682317"/>
                    </a:lnTo>
                    <a:cubicBezTo>
                      <a:pt x="342431" y="676808"/>
                      <a:pt x="293854" y="654498"/>
                      <a:pt x="255912" y="618807"/>
                    </a:cubicBezTo>
                    <a:lnTo>
                      <a:pt x="205557" y="670190"/>
                    </a:lnTo>
                    <a:cubicBezTo>
                      <a:pt x="209941" y="676151"/>
                      <a:pt x="212349" y="683344"/>
                      <a:pt x="212442" y="690744"/>
                    </a:cubicBezTo>
                    <a:cubicBezTo>
                      <a:pt x="212544" y="710783"/>
                      <a:pt x="196385" y="727103"/>
                      <a:pt x="176351" y="727205"/>
                    </a:cubicBezTo>
                    <a:cubicBezTo>
                      <a:pt x="156316" y="727308"/>
                      <a:pt x="139992" y="711143"/>
                      <a:pt x="139891" y="691114"/>
                    </a:cubicBezTo>
                    <a:cubicBezTo>
                      <a:pt x="139789" y="671074"/>
                      <a:pt x="155948" y="654755"/>
                      <a:pt x="175982" y="654652"/>
                    </a:cubicBezTo>
                    <a:cubicBezTo>
                      <a:pt x="183512" y="654611"/>
                      <a:pt x="190867" y="656923"/>
                      <a:pt x="197027" y="661250"/>
                    </a:cubicBezTo>
                    <a:lnTo>
                      <a:pt x="247383" y="609867"/>
                    </a:lnTo>
                    <a:cubicBezTo>
                      <a:pt x="223062" y="584699"/>
                      <a:pt x="204511" y="554548"/>
                      <a:pt x="193020" y="521488"/>
                    </a:cubicBezTo>
                    <a:lnTo>
                      <a:pt x="83368" y="556326"/>
                    </a:lnTo>
                    <a:cubicBezTo>
                      <a:pt x="83576" y="558587"/>
                      <a:pt x="83576" y="560847"/>
                      <a:pt x="83368" y="563108"/>
                    </a:cubicBezTo>
                    <a:cubicBezTo>
                      <a:pt x="83240" y="586149"/>
                      <a:pt x="64456" y="604729"/>
                      <a:pt x="41414" y="604595"/>
                    </a:cubicBezTo>
                    <a:cubicBezTo>
                      <a:pt x="18371" y="604471"/>
                      <a:pt x="-205" y="585686"/>
                      <a:pt x="-77" y="562646"/>
                    </a:cubicBezTo>
                    <a:cubicBezTo>
                      <a:pt x="52" y="539605"/>
                      <a:pt x="18835" y="521025"/>
                      <a:pt x="41878" y="521149"/>
                    </a:cubicBezTo>
                    <a:cubicBezTo>
                      <a:pt x="57838" y="521241"/>
                      <a:pt x="72349" y="530429"/>
                      <a:pt x="79257" y="544816"/>
                    </a:cubicBezTo>
                    <a:lnTo>
                      <a:pt x="189423" y="510081"/>
                    </a:lnTo>
                    <a:cubicBezTo>
                      <a:pt x="174440" y="458276"/>
                      <a:pt x="177300" y="402937"/>
                      <a:pt x="197541" y="352952"/>
                    </a:cubicBezTo>
                    <a:lnTo>
                      <a:pt x="102483" y="311846"/>
                    </a:lnTo>
                    <a:cubicBezTo>
                      <a:pt x="92961" y="325411"/>
                      <a:pt x="74247" y="328689"/>
                      <a:pt x="60681" y="319162"/>
                    </a:cubicBezTo>
                    <a:cubicBezTo>
                      <a:pt x="47117" y="309646"/>
                      <a:pt x="43839" y="290932"/>
                      <a:pt x="53360" y="277368"/>
                    </a:cubicBezTo>
                    <a:cubicBezTo>
                      <a:pt x="62882" y="263803"/>
                      <a:pt x="81597" y="260524"/>
                      <a:pt x="95162" y="270040"/>
                    </a:cubicBezTo>
                    <a:cubicBezTo>
                      <a:pt x="103188" y="275682"/>
                      <a:pt x="107955" y="284880"/>
                      <a:pt x="107929" y="294684"/>
                    </a:cubicBezTo>
                    <a:cubicBezTo>
                      <a:pt x="107931" y="296759"/>
                      <a:pt x="107725" y="298825"/>
                      <a:pt x="107313" y="300850"/>
                    </a:cubicBezTo>
                    <a:lnTo>
                      <a:pt x="202371" y="341956"/>
                    </a:lnTo>
                    <a:cubicBezTo>
                      <a:pt x="218438" y="307498"/>
                      <a:pt x="242419" y="277326"/>
                      <a:pt x="272355" y="2538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3D2C0F04-AB84-4CD6-9191-8D82D82F7801}"/>
                  </a:ext>
                </a:extLst>
              </p:cNvPr>
              <p:cNvSpPr/>
              <p:nvPr/>
            </p:nvSpPr>
            <p:spPr>
              <a:xfrm>
                <a:off x="1020199" y="5972592"/>
                <a:ext cx="357420" cy="339744"/>
              </a:xfrm>
              <a:custGeom>
                <a:avLst/>
                <a:gdLst>
                  <a:gd name="connsiteX0" fmla="*/ 357343 w 357420"/>
                  <a:gd name="connsiteY0" fmla="*/ 129230 h 339744"/>
                  <a:gd name="connsiteX1" fmla="*/ 220767 w 357420"/>
                  <a:gd name="connsiteY1" fmla="*/ 129230 h 339744"/>
                  <a:gd name="connsiteX2" fmla="*/ 178530 w 357420"/>
                  <a:gd name="connsiteY2" fmla="*/ -563 h 339744"/>
                  <a:gd name="connsiteX3" fmla="*/ 136293 w 357420"/>
                  <a:gd name="connsiteY3" fmla="*/ 129230 h 339744"/>
                  <a:gd name="connsiteX4" fmla="*/ -78 w 357420"/>
                  <a:gd name="connsiteY4" fmla="*/ 129230 h 339744"/>
                  <a:gd name="connsiteX5" fmla="*/ 288695 w 357420"/>
                  <a:gd name="connsiteY5" fmla="*/ 339181 h 339744"/>
                  <a:gd name="connsiteX6" fmla="*/ 246458 w 357420"/>
                  <a:gd name="connsiteY6" fmla="*/ 209387 h 339744"/>
                  <a:gd name="connsiteX7" fmla="*/ 68570 w 357420"/>
                  <a:gd name="connsiteY7" fmla="*/ 339181 h 339744"/>
                  <a:gd name="connsiteX8" fmla="*/ 166506 w 357420"/>
                  <a:gd name="connsiteY8" fmla="*/ 268169 h 339744"/>
                  <a:gd name="connsiteX9" fmla="*/ 105566 w 357420"/>
                  <a:gd name="connsiteY9" fmla="*/ 224186 h 33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7420" h="339744">
                    <a:moveTo>
                      <a:pt x="357343" y="129230"/>
                    </a:moveTo>
                    <a:lnTo>
                      <a:pt x="220767" y="129230"/>
                    </a:lnTo>
                    <a:lnTo>
                      <a:pt x="178530" y="-563"/>
                    </a:lnTo>
                    <a:lnTo>
                      <a:pt x="136293" y="129230"/>
                    </a:lnTo>
                    <a:lnTo>
                      <a:pt x="-78" y="129230"/>
                    </a:lnTo>
                    <a:lnTo>
                      <a:pt x="288695" y="339181"/>
                    </a:lnTo>
                    <a:lnTo>
                      <a:pt x="246458" y="209387"/>
                    </a:lnTo>
                    <a:close/>
                    <a:moveTo>
                      <a:pt x="68570" y="339181"/>
                    </a:moveTo>
                    <a:lnTo>
                      <a:pt x="166506" y="268169"/>
                    </a:lnTo>
                    <a:lnTo>
                      <a:pt x="105566" y="224186"/>
                    </a:ln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503BAB7-6BC1-45CD-9566-CDB46F25FDC0}"/>
                </a:ext>
              </a:extLst>
            </p:cNvPr>
            <p:cNvSpPr txBox="1"/>
            <p:nvPr/>
          </p:nvSpPr>
          <p:spPr>
            <a:xfrm>
              <a:off x="1623994" y="6002726"/>
              <a:ext cx="5767600" cy="587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cap="all" dirty="0">
                  <a:solidFill>
                    <a:srgbClr val="2C52A4"/>
                  </a:solidFill>
                  <a:latin typeface="Brandon Grotesque Black" panose="020B0A03020203060202" pitchFamily="34" charset="0"/>
                </a:rPr>
                <a:t>EU Flu Day 2021 – One voice to protect</a:t>
              </a:r>
            </a:p>
            <a:p>
              <a:pPr>
                <a:lnSpc>
                  <a:spcPts val="1900"/>
                </a:lnSpc>
              </a:pPr>
              <a:r>
                <a:rPr lang="en-US" cap="all" dirty="0">
                  <a:solidFill>
                    <a:srgbClr val="2C52A4"/>
                  </a:solidFill>
                  <a:latin typeface="Brandon Grotesque Black" panose="020B0A03020203060202" pitchFamily="34" charset="0"/>
                </a:rPr>
                <a:t>populations from flu in the age of COVID-19</a:t>
              </a:r>
            </a:p>
          </p:txBody>
        </p:sp>
      </p:grpSp>
      <p:pic>
        <p:nvPicPr>
          <p:cNvPr id="197" name="Graphic 196">
            <a:extLst>
              <a:ext uri="{FF2B5EF4-FFF2-40B4-BE49-F238E27FC236}">
                <a16:creationId xmlns:a16="http://schemas.microsoft.com/office/drawing/2014/main" id="{DA06B6E3-F414-4F64-92EB-CA4964FDB8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5875" y="4374976"/>
            <a:ext cx="11596125" cy="656191"/>
          </a:xfrm>
          <a:prstGeom prst="rect">
            <a:avLst/>
          </a:prstGeom>
        </p:spPr>
      </p:pic>
      <p:sp>
        <p:nvSpPr>
          <p:cNvPr id="184" name="TextBox 183">
            <a:extLst>
              <a:ext uri="{FF2B5EF4-FFF2-40B4-BE49-F238E27FC236}">
                <a16:creationId xmlns:a16="http://schemas.microsoft.com/office/drawing/2014/main" id="{648E2129-18B0-4AFA-BA98-124792644D77}"/>
              </a:ext>
            </a:extLst>
          </p:cNvPr>
          <p:cNvSpPr txBox="1"/>
          <p:nvPr/>
        </p:nvSpPr>
        <p:spPr>
          <a:xfrm>
            <a:off x="985819" y="4584416"/>
            <a:ext cx="10806132" cy="3558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1900"/>
              </a:lnSpc>
            </a:pPr>
            <a:r>
              <a:rPr lang="en-US" sz="2100" cap="all" dirty="0">
                <a:solidFill>
                  <a:schemeClr val="bg1"/>
                </a:solidFill>
                <a:latin typeface="Brandon Grotesque Black" panose="020B0A03020203060202" pitchFamily="34" charset="0"/>
              </a:rPr>
              <a:t>Don't miss the EU Flu Day webinar from 10:00-11:30 CET on 14 October 2021</a:t>
            </a:r>
          </a:p>
        </p:txBody>
      </p:sp>
      <p:pic>
        <p:nvPicPr>
          <p:cNvPr id="198" name="Graphic 197">
            <a:extLst>
              <a:ext uri="{FF2B5EF4-FFF2-40B4-BE49-F238E27FC236}">
                <a16:creationId xmlns:a16="http://schemas.microsoft.com/office/drawing/2014/main" id="{2312FF45-3C2A-438C-BE21-9F5818B095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6282" y="671140"/>
            <a:ext cx="295275" cy="1809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E522244-7A46-4665-919B-E191AF4B45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758" y="5454765"/>
            <a:ext cx="2620644" cy="96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79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2B516D7-9025-42B2-9BE9-78B614124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4" y="1"/>
            <a:ext cx="12188052" cy="68579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5E342E-94E5-4210-9F6F-900F7528721A}"/>
              </a:ext>
            </a:extLst>
          </p:cNvPr>
          <p:cNvSpPr txBox="1"/>
          <p:nvPr/>
        </p:nvSpPr>
        <p:spPr>
          <a:xfrm>
            <a:off x="1136324" y="614519"/>
            <a:ext cx="7226626" cy="106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sz="3700" cap="all" dirty="0">
                <a:solidFill>
                  <a:srgbClr val="D41D5D"/>
                </a:solidFill>
                <a:latin typeface="Brandon Grotesque Black" panose="020B0A03020203060202" pitchFamily="34" charset="0"/>
              </a:rPr>
              <a:t>I AM proud to support</a:t>
            </a:r>
            <a:endParaRPr lang="uk-UA" sz="3700" cap="all" dirty="0">
              <a:solidFill>
                <a:srgbClr val="D41D5D"/>
              </a:solidFill>
              <a:latin typeface="Brandon Grotesque Black" panose="020B0A03020203060202" pitchFamily="34" charset="0"/>
            </a:endParaRPr>
          </a:p>
          <a:p>
            <a:pPr>
              <a:lnSpc>
                <a:spcPts val="3700"/>
              </a:lnSpc>
            </a:pPr>
            <a:r>
              <a:rPr lang="en-US" sz="3700" cap="all" dirty="0">
                <a:solidFill>
                  <a:srgbClr val="D41D5D"/>
                </a:solidFill>
                <a:latin typeface="Brandon Grotesque Black" panose="020B0A03020203060202" pitchFamily="34" charset="0"/>
              </a:rPr>
              <a:t>the #EUFluDay because…</a:t>
            </a:r>
          </a:p>
        </p:txBody>
      </p: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60DAF5A1-6CF0-4AEE-A4F5-C8054C785022}"/>
              </a:ext>
            </a:extLst>
          </p:cNvPr>
          <p:cNvSpPr/>
          <p:nvPr/>
        </p:nvSpPr>
        <p:spPr>
          <a:xfrm>
            <a:off x="-19998" y="-76726"/>
            <a:ext cx="10276" cy="10276"/>
          </a:xfrm>
          <a:custGeom>
            <a:avLst/>
            <a:gdLst/>
            <a:ahLst/>
            <a:cxnLst/>
            <a:rect l="l" t="t" r="r" b="b"/>
            <a:pathLst>
              <a:path w="10276" h="10276"/>
            </a:pathLst>
          </a:custGeom>
          <a:solidFill>
            <a:srgbClr val="2C52A4"/>
          </a:solidFill>
          <a:ln w="2620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FB5A0D8-6F29-4C95-B74A-1ABC73EBB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81554" y="2260417"/>
            <a:ext cx="1143000" cy="1143000"/>
          </a:xfrm>
          <a:prstGeom prst="rect">
            <a:avLst/>
          </a:prstGeom>
        </p:spPr>
      </p:pic>
      <p:grpSp>
        <p:nvGrpSpPr>
          <p:cNvPr id="180" name="Group 179">
            <a:extLst>
              <a:ext uri="{FF2B5EF4-FFF2-40B4-BE49-F238E27FC236}">
                <a16:creationId xmlns:a16="http://schemas.microsoft.com/office/drawing/2014/main" id="{68F5A02F-0284-441A-B98F-E2EC5E5945FF}"/>
              </a:ext>
            </a:extLst>
          </p:cNvPr>
          <p:cNvGrpSpPr/>
          <p:nvPr/>
        </p:nvGrpSpPr>
        <p:grpSpPr>
          <a:xfrm>
            <a:off x="521828" y="5377857"/>
            <a:ext cx="6869766" cy="1212850"/>
            <a:chOff x="521828" y="5377857"/>
            <a:chExt cx="6869766" cy="1212850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849D10FD-64AD-4613-9878-82F23260E9F0}"/>
                </a:ext>
              </a:extLst>
            </p:cNvPr>
            <p:cNvGrpSpPr/>
            <p:nvPr/>
          </p:nvGrpSpPr>
          <p:grpSpPr>
            <a:xfrm>
              <a:off x="1677164" y="5415957"/>
              <a:ext cx="3268865" cy="443785"/>
              <a:chOff x="1677164" y="5941950"/>
              <a:chExt cx="3268865" cy="443785"/>
            </a:xfrm>
          </p:grpSpPr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2CF52A30-F579-4556-9177-A39F387713F5}"/>
                  </a:ext>
                </a:extLst>
              </p:cNvPr>
              <p:cNvSpPr/>
              <p:nvPr/>
            </p:nvSpPr>
            <p:spPr>
              <a:xfrm>
                <a:off x="1677164" y="5948538"/>
                <a:ext cx="294546" cy="431932"/>
              </a:xfrm>
              <a:custGeom>
                <a:avLst/>
                <a:gdLst>
                  <a:gd name="connsiteX0" fmla="*/ 41972 w 294546"/>
                  <a:gd name="connsiteY0" fmla="*/ 416982 h 431932"/>
                  <a:gd name="connsiteX1" fmla="*/ 55537 w 294546"/>
                  <a:gd name="connsiteY1" fmla="*/ 316477 h 431932"/>
                  <a:gd name="connsiteX2" fmla="*/ 11759 w 294546"/>
                  <a:gd name="connsiteY2" fmla="*/ 316477 h 431932"/>
                  <a:gd name="connsiteX3" fmla="*/ 43 w 294546"/>
                  <a:gd name="connsiteY3" fmla="*/ 304967 h 431932"/>
                  <a:gd name="connsiteX4" fmla="*/ 43 w 294546"/>
                  <a:gd name="connsiteY4" fmla="*/ 304762 h 431932"/>
                  <a:gd name="connsiteX5" fmla="*/ 43 w 294546"/>
                  <a:gd name="connsiteY5" fmla="*/ 294485 h 431932"/>
                  <a:gd name="connsiteX6" fmla="*/ 8645 w 294546"/>
                  <a:gd name="connsiteY6" fmla="*/ 282770 h 431932"/>
                  <a:gd name="connsiteX7" fmla="*/ 11759 w 294546"/>
                  <a:gd name="connsiteY7" fmla="*/ 282770 h 431932"/>
                  <a:gd name="connsiteX8" fmla="*/ 60059 w 294546"/>
                  <a:gd name="connsiteY8" fmla="*/ 282770 h 431932"/>
                  <a:gd name="connsiteX9" fmla="*/ 74857 w 294546"/>
                  <a:gd name="connsiteY9" fmla="*/ 183497 h 431932"/>
                  <a:gd name="connsiteX10" fmla="*/ 29229 w 294546"/>
                  <a:gd name="connsiteY10" fmla="*/ 183497 h 431932"/>
                  <a:gd name="connsiteX11" fmla="*/ 21213 w 294546"/>
                  <a:gd name="connsiteY11" fmla="*/ 180107 h 431932"/>
                  <a:gd name="connsiteX12" fmla="*/ 17513 w 294546"/>
                  <a:gd name="connsiteY12" fmla="*/ 171783 h 431932"/>
                  <a:gd name="connsiteX13" fmla="*/ 17513 w 294546"/>
                  <a:gd name="connsiteY13" fmla="*/ 161506 h 431932"/>
                  <a:gd name="connsiteX14" fmla="*/ 29229 w 294546"/>
                  <a:gd name="connsiteY14" fmla="*/ 149893 h 431932"/>
                  <a:gd name="connsiteX15" fmla="*/ 78557 w 294546"/>
                  <a:gd name="connsiteY15" fmla="*/ 149893 h 431932"/>
                  <a:gd name="connsiteX16" fmla="*/ 98288 w 294546"/>
                  <a:gd name="connsiteY16" fmla="*/ 9310 h 431932"/>
                  <a:gd name="connsiteX17" fmla="*/ 101987 w 294546"/>
                  <a:gd name="connsiteY17" fmla="*/ 2527 h 431932"/>
                  <a:gd name="connsiteX18" fmla="*/ 109386 w 294546"/>
                  <a:gd name="connsiteY18" fmla="*/ -556 h 431932"/>
                  <a:gd name="connsiteX19" fmla="*/ 119663 w 294546"/>
                  <a:gd name="connsiteY19" fmla="*/ -556 h 431932"/>
                  <a:gd name="connsiteX20" fmla="*/ 127987 w 294546"/>
                  <a:gd name="connsiteY20" fmla="*/ 3452 h 431932"/>
                  <a:gd name="connsiteX21" fmla="*/ 130762 w 294546"/>
                  <a:gd name="connsiteY21" fmla="*/ 13009 h 431932"/>
                  <a:gd name="connsiteX22" fmla="*/ 112264 w 294546"/>
                  <a:gd name="connsiteY22" fmla="*/ 149893 h 431932"/>
                  <a:gd name="connsiteX23" fmla="*/ 211433 w 294546"/>
                  <a:gd name="connsiteY23" fmla="*/ 149893 h 431932"/>
                  <a:gd name="connsiteX24" fmla="*/ 230547 w 294546"/>
                  <a:gd name="connsiteY24" fmla="*/ 9310 h 431932"/>
                  <a:gd name="connsiteX25" fmla="*/ 234555 w 294546"/>
                  <a:gd name="connsiteY25" fmla="*/ 2527 h 431932"/>
                  <a:gd name="connsiteX26" fmla="*/ 242263 w 294546"/>
                  <a:gd name="connsiteY26" fmla="*/ -556 h 431932"/>
                  <a:gd name="connsiteX27" fmla="*/ 252539 w 294546"/>
                  <a:gd name="connsiteY27" fmla="*/ -556 h 431932"/>
                  <a:gd name="connsiteX28" fmla="*/ 261480 w 294546"/>
                  <a:gd name="connsiteY28" fmla="*/ 3452 h 431932"/>
                  <a:gd name="connsiteX29" fmla="*/ 264255 w 294546"/>
                  <a:gd name="connsiteY29" fmla="*/ 13009 h 431932"/>
                  <a:gd name="connsiteX30" fmla="*/ 245757 w 294546"/>
                  <a:gd name="connsiteY30" fmla="*/ 149893 h 431932"/>
                  <a:gd name="connsiteX31" fmla="*/ 282753 w 294546"/>
                  <a:gd name="connsiteY31" fmla="*/ 149893 h 431932"/>
                  <a:gd name="connsiteX32" fmla="*/ 294468 w 294546"/>
                  <a:gd name="connsiteY32" fmla="*/ 161403 h 431932"/>
                  <a:gd name="connsiteX33" fmla="*/ 294468 w 294546"/>
                  <a:gd name="connsiteY33" fmla="*/ 161506 h 431932"/>
                  <a:gd name="connsiteX34" fmla="*/ 294468 w 294546"/>
                  <a:gd name="connsiteY34" fmla="*/ 171783 h 431932"/>
                  <a:gd name="connsiteX35" fmla="*/ 282958 w 294546"/>
                  <a:gd name="connsiteY35" fmla="*/ 183497 h 431932"/>
                  <a:gd name="connsiteX36" fmla="*/ 282753 w 294546"/>
                  <a:gd name="connsiteY36" fmla="*/ 183497 h 431932"/>
                  <a:gd name="connsiteX37" fmla="*/ 240824 w 294546"/>
                  <a:gd name="connsiteY37" fmla="*/ 183497 h 431932"/>
                  <a:gd name="connsiteX38" fmla="*/ 226642 w 294546"/>
                  <a:gd name="connsiteY38" fmla="*/ 282770 h 431932"/>
                  <a:gd name="connsiteX39" fmla="*/ 265591 w 294546"/>
                  <a:gd name="connsiteY39" fmla="*/ 282770 h 431932"/>
                  <a:gd name="connsiteX40" fmla="*/ 277306 w 294546"/>
                  <a:gd name="connsiteY40" fmla="*/ 294279 h 431932"/>
                  <a:gd name="connsiteX41" fmla="*/ 277306 w 294546"/>
                  <a:gd name="connsiteY41" fmla="*/ 294485 h 431932"/>
                  <a:gd name="connsiteX42" fmla="*/ 277306 w 294546"/>
                  <a:gd name="connsiteY42" fmla="*/ 304762 h 431932"/>
                  <a:gd name="connsiteX43" fmla="*/ 273607 w 294546"/>
                  <a:gd name="connsiteY43" fmla="*/ 313086 h 431932"/>
                  <a:gd name="connsiteX44" fmla="*/ 265591 w 294546"/>
                  <a:gd name="connsiteY44" fmla="*/ 316477 h 431932"/>
                  <a:gd name="connsiteX45" fmla="*/ 222429 w 294546"/>
                  <a:gd name="connsiteY45" fmla="*/ 316477 h 431932"/>
                  <a:gd name="connsiteX46" fmla="*/ 208247 w 294546"/>
                  <a:gd name="connsiteY46" fmla="*/ 420579 h 431932"/>
                  <a:gd name="connsiteX47" fmla="*/ 198073 w 294546"/>
                  <a:gd name="connsiteY47" fmla="*/ 430958 h 431932"/>
                  <a:gd name="connsiteX48" fmla="*/ 196532 w 294546"/>
                  <a:gd name="connsiteY48" fmla="*/ 430855 h 431932"/>
                  <a:gd name="connsiteX49" fmla="*/ 186255 w 294546"/>
                  <a:gd name="connsiteY49" fmla="*/ 430855 h 431932"/>
                  <a:gd name="connsiteX50" fmla="*/ 177417 w 294546"/>
                  <a:gd name="connsiteY50" fmla="*/ 426848 h 431932"/>
                  <a:gd name="connsiteX51" fmla="*/ 174643 w 294546"/>
                  <a:gd name="connsiteY51" fmla="*/ 417393 h 431932"/>
                  <a:gd name="connsiteX52" fmla="*/ 188722 w 294546"/>
                  <a:gd name="connsiteY52" fmla="*/ 316888 h 431932"/>
                  <a:gd name="connsiteX53" fmla="*/ 88833 w 294546"/>
                  <a:gd name="connsiteY53" fmla="*/ 316888 h 431932"/>
                  <a:gd name="connsiteX54" fmla="*/ 75268 w 294546"/>
                  <a:gd name="connsiteY54" fmla="*/ 420990 h 431932"/>
                  <a:gd name="connsiteX55" fmla="*/ 65094 w 294546"/>
                  <a:gd name="connsiteY55" fmla="*/ 431369 h 431932"/>
                  <a:gd name="connsiteX56" fmla="*/ 63553 w 294546"/>
                  <a:gd name="connsiteY56" fmla="*/ 431267 h 431932"/>
                  <a:gd name="connsiteX57" fmla="*/ 53276 w 294546"/>
                  <a:gd name="connsiteY57" fmla="*/ 431267 h 431932"/>
                  <a:gd name="connsiteX58" fmla="*/ 43719 w 294546"/>
                  <a:gd name="connsiteY58" fmla="*/ 427259 h 431932"/>
                  <a:gd name="connsiteX59" fmla="*/ 41972 w 294546"/>
                  <a:gd name="connsiteY59" fmla="*/ 416982 h 431932"/>
                  <a:gd name="connsiteX60" fmla="*/ 93355 w 294546"/>
                  <a:gd name="connsiteY60" fmla="*/ 282564 h 431932"/>
                  <a:gd name="connsiteX61" fmla="*/ 193655 w 294546"/>
                  <a:gd name="connsiteY61" fmla="*/ 282564 h 431932"/>
                  <a:gd name="connsiteX62" fmla="*/ 207220 w 294546"/>
                  <a:gd name="connsiteY62" fmla="*/ 183292 h 431932"/>
                  <a:gd name="connsiteX63" fmla="*/ 108667 w 294546"/>
                  <a:gd name="connsiteY63" fmla="*/ 183292 h 43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94546" h="431932">
                    <a:moveTo>
                      <a:pt x="41972" y="416982"/>
                    </a:moveTo>
                    <a:lnTo>
                      <a:pt x="55537" y="316477"/>
                    </a:lnTo>
                    <a:lnTo>
                      <a:pt x="11759" y="316477"/>
                    </a:lnTo>
                    <a:cubicBezTo>
                      <a:pt x="5346" y="316539"/>
                      <a:pt x="105" y="311380"/>
                      <a:pt x="43" y="304967"/>
                    </a:cubicBezTo>
                    <a:cubicBezTo>
                      <a:pt x="43" y="304895"/>
                      <a:pt x="43" y="304833"/>
                      <a:pt x="43" y="304762"/>
                    </a:cubicBezTo>
                    <a:lnTo>
                      <a:pt x="43" y="294485"/>
                    </a:lnTo>
                    <a:cubicBezTo>
                      <a:pt x="-820" y="288874"/>
                      <a:pt x="3034" y="283633"/>
                      <a:pt x="8645" y="282770"/>
                    </a:cubicBezTo>
                    <a:cubicBezTo>
                      <a:pt x="9672" y="282615"/>
                      <a:pt x="10731" y="282615"/>
                      <a:pt x="11759" y="282770"/>
                    </a:cubicBezTo>
                    <a:lnTo>
                      <a:pt x="60059" y="282770"/>
                    </a:lnTo>
                    <a:lnTo>
                      <a:pt x="74857" y="183497"/>
                    </a:lnTo>
                    <a:lnTo>
                      <a:pt x="29229" y="183497"/>
                    </a:lnTo>
                    <a:cubicBezTo>
                      <a:pt x="26218" y="183447"/>
                      <a:pt x="23340" y="182234"/>
                      <a:pt x="21213" y="180107"/>
                    </a:cubicBezTo>
                    <a:cubicBezTo>
                      <a:pt x="18819" y="178000"/>
                      <a:pt x="17472" y="174968"/>
                      <a:pt x="17513" y="171783"/>
                    </a:cubicBezTo>
                    <a:lnTo>
                      <a:pt x="17513" y="161506"/>
                    </a:lnTo>
                    <a:cubicBezTo>
                      <a:pt x="18048" y="155288"/>
                      <a:pt x="23012" y="150376"/>
                      <a:pt x="29229" y="149893"/>
                    </a:cubicBezTo>
                    <a:lnTo>
                      <a:pt x="78557" y="149893"/>
                    </a:lnTo>
                    <a:lnTo>
                      <a:pt x="98288" y="9310"/>
                    </a:lnTo>
                    <a:cubicBezTo>
                      <a:pt x="98771" y="6710"/>
                      <a:pt x="100066" y="4336"/>
                      <a:pt x="101987" y="2527"/>
                    </a:cubicBezTo>
                    <a:cubicBezTo>
                      <a:pt x="103940" y="543"/>
                      <a:pt x="106601" y="-577"/>
                      <a:pt x="109386" y="-556"/>
                    </a:cubicBezTo>
                    <a:lnTo>
                      <a:pt x="119663" y="-556"/>
                    </a:lnTo>
                    <a:cubicBezTo>
                      <a:pt x="122921" y="-618"/>
                      <a:pt x="126004" y="872"/>
                      <a:pt x="127987" y="3452"/>
                    </a:cubicBezTo>
                    <a:cubicBezTo>
                      <a:pt x="130238" y="6092"/>
                      <a:pt x="131245" y="9577"/>
                      <a:pt x="130762" y="13009"/>
                    </a:cubicBezTo>
                    <a:lnTo>
                      <a:pt x="112264" y="149893"/>
                    </a:lnTo>
                    <a:lnTo>
                      <a:pt x="211433" y="149893"/>
                    </a:lnTo>
                    <a:lnTo>
                      <a:pt x="230547" y="9310"/>
                    </a:lnTo>
                    <a:cubicBezTo>
                      <a:pt x="231072" y="6658"/>
                      <a:pt x="232480" y="4263"/>
                      <a:pt x="234555" y="2527"/>
                    </a:cubicBezTo>
                    <a:cubicBezTo>
                      <a:pt x="236631" y="543"/>
                      <a:pt x="239396" y="-566"/>
                      <a:pt x="242263" y="-556"/>
                    </a:cubicBezTo>
                    <a:lnTo>
                      <a:pt x="252539" y="-556"/>
                    </a:lnTo>
                    <a:cubicBezTo>
                      <a:pt x="255982" y="-680"/>
                      <a:pt x="259281" y="800"/>
                      <a:pt x="261480" y="3452"/>
                    </a:cubicBezTo>
                    <a:cubicBezTo>
                      <a:pt x="263731" y="6092"/>
                      <a:pt x="264738" y="9577"/>
                      <a:pt x="264255" y="13009"/>
                    </a:cubicBezTo>
                    <a:lnTo>
                      <a:pt x="245757" y="149893"/>
                    </a:lnTo>
                    <a:lnTo>
                      <a:pt x="282753" y="149893"/>
                    </a:lnTo>
                    <a:cubicBezTo>
                      <a:pt x="289165" y="149842"/>
                      <a:pt x="294406" y="154990"/>
                      <a:pt x="294468" y="161403"/>
                    </a:cubicBezTo>
                    <a:cubicBezTo>
                      <a:pt x="294468" y="161434"/>
                      <a:pt x="294468" y="161475"/>
                      <a:pt x="294468" y="161506"/>
                    </a:cubicBezTo>
                    <a:lnTo>
                      <a:pt x="294468" y="171783"/>
                    </a:lnTo>
                    <a:cubicBezTo>
                      <a:pt x="294530" y="178195"/>
                      <a:pt x="289371" y="183436"/>
                      <a:pt x="282958" y="183497"/>
                    </a:cubicBezTo>
                    <a:cubicBezTo>
                      <a:pt x="282886" y="183497"/>
                      <a:pt x="282825" y="183497"/>
                      <a:pt x="282753" y="183497"/>
                    </a:cubicBezTo>
                    <a:lnTo>
                      <a:pt x="240824" y="183497"/>
                    </a:lnTo>
                    <a:lnTo>
                      <a:pt x="226642" y="282770"/>
                    </a:lnTo>
                    <a:lnTo>
                      <a:pt x="265591" y="282770"/>
                    </a:lnTo>
                    <a:cubicBezTo>
                      <a:pt x="272003" y="282708"/>
                      <a:pt x="277244" y="287867"/>
                      <a:pt x="277306" y="294279"/>
                    </a:cubicBezTo>
                    <a:cubicBezTo>
                      <a:pt x="277306" y="294352"/>
                      <a:pt x="277306" y="294413"/>
                      <a:pt x="277306" y="294485"/>
                    </a:cubicBezTo>
                    <a:lnTo>
                      <a:pt x="277306" y="304762"/>
                    </a:lnTo>
                    <a:cubicBezTo>
                      <a:pt x="277347" y="307947"/>
                      <a:pt x="276001" y="310989"/>
                      <a:pt x="273607" y="313086"/>
                    </a:cubicBezTo>
                    <a:cubicBezTo>
                      <a:pt x="271479" y="315213"/>
                      <a:pt x="268602" y="316426"/>
                      <a:pt x="265591" y="316477"/>
                    </a:cubicBezTo>
                    <a:lnTo>
                      <a:pt x="222429" y="316477"/>
                    </a:lnTo>
                    <a:lnTo>
                      <a:pt x="208247" y="420579"/>
                    </a:lnTo>
                    <a:cubicBezTo>
                      <a:pt x="208299" y="426251"/>
                      <a:pt x="203746" y="430897"/>
                      <a:pt x="198073" y="430958"/>
                    </a:cubicBezTo>
                    <a:cubicBezTo>
                      <a:pt x="197560" y="430958"/>
                      <a:pt x="197046" y="430927"/>
                      <a:pt x="196532" y="430855"/>
                    </a:cubicBezTo>
                    <a:lnTo>
                      <a:pt x="186255" y="430855"/>
                    </a:lnTo>
                    <a:cubicBezTo>
                      <a:pt x="182844" y="430979"/>
                      <a:pt x="179576" y="429499"/>
                      <a:pt x="177417" y="426848"/>
                    </a:cubicBezTo>
                    <a:cubicBezTo>
                      <a:pt x="175136" y="424268"/>
                      <a:pt x="174119" y="420805"/>
                      <a:pt x="174643" y="417393"/>
                    </a:cubicBezTo>
                    <a:lnTo>
                      <a:pt x="188722" y="316888"/>
                    </a:lnTo>
                    <a:lnTo>
                      <a:pt x="88833" y="316888"/>
                    </a:lnTo>
                    <a:lnTo>
                      <a:pt x="75268" y="420990"/>
                    </a:lnTo>
                    <a:cubicBezTo>
                      <a:pt x="75319" y="426663"/>
                      <a:pt x="70767" y="431307"/>
                      <a:pt x="65094" y="431369"/>
                    </a:cubicBezTo>
                    <a:cubicBezTo>
                      <a:pt x="64580" y="431369"/>
                      <a:pt x="64067" y="431338"/>
                      <a:pt x="63553" y="431267"/>
                    </a:cubicBezTo>
                    <a:lnTo>
                      <a:pt x="53276" y="431267"/>
                    </a:lnTo>
                    <a:cubicBezTo>
                      <a:pt x="49638" y="431472"/>
                      <a:pt x="46113" y="429992"/>
                      <a:pt x="43719" y="427259"/>
                    </a:cubicBezTo>
                    <a:cubicBezTo>
                      <a:pt x="41314" y="424402"/>
                      <a:pt x="40646" y="420466"/>
                      <a:pt x="41972" y="416982"/>
                    </a:cubicBezTo>
                    <a:close/>
                    <a:moveTo>
                      <a:pt x="93355" y="282564"/>
                    </a:moveTo>
                    <a:lnTo>
                      <a:pt x="193655" y="282564"/>
                    </a:lnTo>
                    <a:lnTo>
                      <a:pt x="207220" y="183292"/>
                    </a:lnTo>
                    <a:lnTo>
                      <a:pt x="108667" y="183292"/>
                    </a:ln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5F83BBDC-000A-48A0-8B15-B583273B8B76}"/>
                  </a:ext>
                </a:extLst>
              </p:cNvPr>
              <p:cNvSpPr/>
              <p:nvPr/>
            </p:nvSpPr>
            <p:spPr>
              <a:xfrm>
                <a:off x="2026554" y="5948133"/>
                <a:ext cx="278637" cy="431928"/>
              </a:xfrm>
              <a:custGeom>
                <a:avLst/>
                <a:gdLst>
                  <a:gd name="connsiteX0" fmla="*/ -44 w 278637"/>
                  <a:gd name="connsiteY0" fmla="*/ 419133 h 431928"/>
                  <a:gd name="connsiteX1" fmla="*/ -44 w 278637"/>
                  <a:gd name="connsiteY1" fmla="*/ 11152 h 431928"/>
                  <a:gd name="connsiteX2" fmla="*/ 11466 w 278637"/>
                  <a:gd name="connsiteY2" fmla="*/ -563 h 431928"/>
                  <a:gd name="connsiteX3" fmla="*/ 11671 w 278637"/>
                  <a:gd name="connsiteY3" fmla="*/ -563 h 431928"/>
                  <a:gd name="connsiteX4" fmla="*/ 266839 w 278637"/>
                  <a:gd name="connsiteY4" fmla="*/ -563 h 431928"/>
                  <a:gd name="connsiteX5" fmla="*/ 278554 w 278637"/>
                  <a:gd name="connsiteY5" fmla="*/ 10947 h 431928"/>
                  <a:gd name="connsiteX6" fmla="*/ 278554 w 278637"/>
                  <a:gd name="connsiteY6" fmla="*/ 11152 h 431928"/>
                  <a:gd name="connsiteX7" fmla="*/ 278554 w 278637"/>
                  <a:gd name="connsiteY7" fmla="*/ 78875 h 431928"/>
                  <a:gd name="connsiteX8" fmla="*/ 267045 w 278637"/>
                  <a:gd name="connsiteY8" fmla="*/ 90591 h 431928"/>
                  <a:gd name="connsiteX9" fmla="*/ 266839 w 278637"/>
                  <a:gd name="connsiteY9" fmla="*/ 90591 h 431928"/>
                  <a:gd name="connsiteX10" fmla="*/ 96145 w 278637"/>
                  <a:gd name="connsiteY10" fmla="*/ 90591 h 431928"/>
                  <a:gd name="connsiteX11" fmla="*/ 96145 w 278637"/>
                  <a:gd name="connsiteY11" fmla="*/ 166946 h 431928"/>
                  <a:gd name="connsiteX12" fmla="*/ 236626 w 278637"/>
                  <a:gd name="connsiteY12" fmla="*/ 166946 h 431928"/>
                  <a:gd name="connsiteX13" fmla="*/ 244950 w 278637"/>
                  <a:gd name="connsiteY13" fmla="*/ 170337 h 431928"/>
                  <a:gd name="connsiteX14" fmla="*/ 248341 w 278637"/>
                  <a:gd name="connsiteY14" fmla="*/ 178661 h 431928"/>
                  <a:gd name="connsiteX15" fmla="*/ 248341 w 278637"/>
                  <a:gd name="connsiteY15" fmla="*/ 245870 h 431928"/>
                  <a:gd name="connsiteX16" fmla="*/ 236831 w 278637"/>
                  <a:gd name="connsiteY16" fmla="*/ 257585 h 431928"/>
                  <a:gd name="connsiteX17" fmla="*/ 236626 w 278637"/>
                  <a:gd name="connsiteY17" fmla="*/ 257585 h 431928"/>
                  <a:gd name="connsiteX18" fmla="*/ 96145 w 278637"/>
                  <a:gd name="connsiteY18" fmla="*/ 257585 h 431928"/>
                  <a:gd name="connsiteX19" fmla="*/ 96145 w 278637"/>
                  <a:gd name="connsiteY19" fmla="*/ 340825 h 431928"/>
                  <a:gd name="connsiteX20" fmla="*/ 266839 w 278637"/>
                  <a:gd name="connsiteY20" fmla="*/ 340825 h 431928"/>
                  <a:gd name="connsiteX21" fmla="*/ 278554 w 278637"/>
                  <a:gd name="connsiteY21" fmla="*/ 352335 h 431928"/>
                  <a:gd name="connsiteX22" fmla="*/ 278554 w 278637"/>
                  <a:gd name="connsiteY22" fmla="*/ 352541 h 431928"/>
                  <a:gd name="connsiteX23" fmla="*/ 278554 w 278637"/>
                  <a:gd name="connsiteY23" fmla="*/ 419647 h 431928"/>
                  <a:gd name="connsiteX24" fmla="*/ 275163 w 278637"/>
                  <a:gd name="connsiteY24" fmla="*/ 427971 h 431928"/>
                  <a:gd name="connsiteX25" fmla="*/ 266839 w 278637"/>
                  <a:gd name="connsiteY25" fmla="*/ 431362 h 431928"/>
                  <a:gd name="connsiteX26" fmla="*/ 11671 w 278637"/>
                  <a:gd name="connsiteY26" fmla="*/ 431362 h 431928"/>
                  <a:gd name="connsiteX27" fmla="*/ 3347 w 278637"/>
                  <a:gd name="connsiteY27" fmla="*/ 427971 h 431928"/>
                  <a:gd name="connsiteX28" fmla="*/ -44 w 278637"/>
                  <a:gd name="connsiteY28" fmla="*/ 419133 h 431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8637" h="431928">
                    <a:moveTo>
                      <a:pt x="-44" y="419133"/>
                    </a:moveTo>
                    <a:lnTo>
                      <a:pt x="-44" y="11152"/>
                    </a:lnTo>
                    <a:cubicBezTo>
                      <a:pt x="-106" y="4740"/>
                      <a:pt x="5053" y="-501"/>
                      <a:pt x="11466" y="-563"/>
                    </a:cubicBezTo>
                    <a:cubicBezTo>
                      <a:pt x="11537" y="-563"/>
                      <a:pt x="11599" y="-563"/>
                      <a:pt x="11671" y="-563"/>
                    </a:cubicBezTo>
                    <a:lnTo>
                      <a:pt x="266839" y="-563"/>
                    </a:lnTo>
                    <a:cubicBezTo>
                      <a:pt x="273252" y="-625"/>
                      <a:pt x="278493" y="4534"/>
                      <a:pt x="278554" y="10947"/>
                    </a:cubicBezTo>
                    <a:cubicBezTo>
                      <a:pt x="278554" y="11018"/>
                      <a:pt x="278554" y="11081"/>
                      <a:pt x="278554" y="11152"/>
                    </a:cubicBezTo>
                    <a:lnTo>
                      <a:pt x="278554" y="78875"/>
                    </a:lnTo>
                    <a:cubicBezTo>
                      <a:pt x="278616" y="85288"/>
                      <a:pt x="273457" y="90528"/>
                      <a:pt x="267045" y="90591"/>
                    </a:cubicBezTo>
                    <a:cubicBezTo>
                      <a:pt x="266973" y="90591"/>
                      <a:pt x="266911" y="90591"/>
                      <a:pt x="266839" y="90591"/>
                    </a:cubicBezTo>
                    <a:lnTo>
                      <a:pt x="96145" y="90591"/>
                    </a:lnTo>
                    <a:lnTo>
                      <a:pt x="96145" y="166946"/>
                    </a:lnTo>
                    <a:lnTo>
                      <a:pt x="236626" y="166946"/>
                    </a:lnTo>
                    <a:cubicBezTo>
                      <a:pt x="239740" y="166925"/>
                      <a:pt x="242740" y="168148"/>
                      <a:pt x="244950" y="170337"/>
                    </a:cubicBezTo>
                    <a:cubicBezTo>
                      <a:pt x="247159" y="172536"/>
                      <a:pt x="248382" y="175537"/>
                      <a:pt x="248341" y="178661"/>
                    </a:cubicBezTo>
                    <a:lnTo>
                      <a:pt x="248341" y="245870"/>
                    </a:lnTo>
                    <a:cubicBezTo>
                      <a:pt x="248403" y="252283"/>
                      <a:pt x="243244" y="257523"/>
                      <a:pt x="236831" y="257585"/>
                    </a:cubicBezTo>
                    <a:cubicBezTo>
                      <a:pt x="236759" y="257585"/>
                      <a:pt x="236698" y="257585"/>
                      <a:pt x="236626" y="257585"/>
                    </a:cubicBezTo>
                    <a:lnTo>
                      <a:pt x="96145" y="257585"/>
                    </a:lnTo>
                    <a:lnTo>
                      <a:pt x="96145" y="340825"/>
                    </a:lnTo>
                    <a:lnTo>
                      <a:pt x="266839" y="340825"/>
                    </a:lnTo>
                    <a:cubicBezTo>
                      <a:pt x="273252" y="340764"/>
                      <a:pt x="278493" y="345923"/>
                      <a:pt x="278554" y="352335"/>
                    </a:cubicBezTo>
                    <a:cubicBezTo>
                      <a:pt x="278554" y="352407"/>
                      <a:pt x="278554" y="352469"/>
                      <a:pt x="278554" y="352541"/>
                    </a:cubicBezTo>
                    <a:lnTo>
                      <a:pt x="278554" y="419647"/>
                    </a:lnTo>
                    <a:cubicBezTo>
                      <a:pt x="278657" y="422782"/>
                      <a:pt x="277424" y="425802"/>
                      <a:pt x="275163" y="427971"/>
                    </a:cubicBezTo>
                    <a:cubicBezTo>
                      <a:pt x="272974" y="430201"/>
                      <a:pt x="269963" y="431434"/>
                      <a:pt x="266839" y="431362"/>
                    </a:cubicBezTo>
                    <a:lnTo>
                      <a:pt x="11671" y="431362"/>
                    </a:lnTo>
                    <a:cubicBezTo>
                      <a:pt x="8547" y="431434"/>
                      <a:pt x="5536" y="430201"/>
                      <a:pt x="3347" y="427971"/>
                    </a:cubicBezTo>
                    <a:cubicBezTo>
                      <a:pt x="942" y="425690"/>
                      <a:pt x="-301" y="422442"/>
                      <a:pt x="-44" y="419133"/>
                    </a:cubicBez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3733E71C-A45C-445D-A997-50EAAB1B0B8F}"/>
                  </a:ext>
                </a:extLst>
              </p:cNvPr>
              <p:cNvSpPr/>
              <p:nvPr/>
            </p:nvSpPr>
            <p:spPr>
              <a:xfrm>
                <a:off x="2369406" y="5948133"/>
                <a:ext cx="350865" cy="437602"/>
              </a:xfrm>
              <a:custGeom>
                <a:avLst/>
                <a:gdLst>
                  <a:gd name="connsiteX0" fmla="*/ -69 w 350865"/>
                  <a:gd name="connsiteY0" fmla="*/ 265704 h 437602"/>
                  <a:gd name="connsiteX1" fmla="*/ -69 w 350865"/>
                  <a:gd name="connsiteY1" fmla="*/ 11152 h 437602"/>
                  <a:gd name="connsiteX2" fmla="*/ 11646 w 350865"/>
                  <a:gd name="connsiteY2" fmla="*/ -563 h 437602"/>
                  <a:gd name="connsiteX3" fmla="*/ 87179 w 350865"/>
                  <a:gd name="connsiteY3" fmla="*/ -563 h 437602"/>
                  <a:gd name="connsiteX4" fmla="*/ 98895 w 350865"/>
                  <a:gd name="connsiteY4" fmla="*/ 10947 h 437602"/>
                  <a:gd name="connsiteX5" fmla="*/ 98895 w 350865"/>
                  <a:gd name="connsiteY5" fmla="*/ 11152 h 437602"/>
                  <a:gd name="connsiteX6" fmla="*/ 98895 w 350865"/>
                  <a:gd name="connsiteY6" fmla="*/ 260771 h 437602"/>
                  <a:gd name="connsiteX7" fmla="*/ 120476 w 350865"/>
                  <a:gd name="connsiteY7" fmla="*/ 315956 h 437602"/>
                  <a:gd name="connsiteX8" fmla="*/ 174736 w 350865"/>
                  <a:gd name="connsiteY8" fmla="*/ 338462 h 437602"/>
                  <a:gd name="connsiteX9" fmla="*/ 229921 w 350865"/>
                  <a:gd name="connsiteY9" fmla="*/ 315956 h 437602"/>
                  <a:gd name="connsiteX10" fmla="*/ 251605 w 350865"/>
                  <a:gd name="connsiteY10" fmla="*/ 260771 h 437602"/>
                  <a:gd name="connsiteX11" fmla="*/ 251605 w 350865"/>
                  <a:gd name="connsiteY11" fmla="*/ 11152 h 437602"/>
                  <a:gd name="connsiteX12" fmla="*/ 263115 w 350865"/>
                  <a:gd name="connsiteY12" fmla="*/ -563 h 437602"/>
                  <a:gd name="connsiteX13" fmla="*/ 263320 w 350865"/>
                  <a:gd name="connsiteY13" fmla="*/ -563 h 437602"/>
                  <a:gd name="connsiteX14" fmla="*/ 339059 w 350865"/>
                  <a:gd name="connsiteY14" fmla="*/ -563 h 437602"/>
                  <a:gd name="connsiteX15" fmla="*/ 350774 w 350865"/>
                  <a:gd name="connsiteY15" fmla="*/ 11152 h 437602"/>
                  <a:gd name="connsiteX16" fmla="*/ 350774 w 350865"/>
                  <a:gd name="connsiteY16" fmla="*/ 265704 h 437602"/>
                  <a:gd name="connsiteX17" fmla="*/ 299391 w 350865"/>
                  <a:gd name="connsiteY17" fmla="*/ 386556 h 437602"/>
                  <a:gd name="connsiteX18" fmla="*/ 174839 w 350865"/>
                  <a:gd name="connsiteY18" fmla="*/ 437014 h 437602"/>
                  <a:gd name="connsiteX19" fmla="*/ 51519 w 350865"/>
                  <a:gd name="connsiteY19" fmla="*/ 386556 h 437602"/>
                  <a:gd name="connsiteX20" fmla="*/ -69 w 350865"/>
                  <a:gd name="connsiteY20" fmla="*/ 265704 h 437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0865" h="437602">
                    <a:moveTo>
                      <a:pt x="-69" y="265704"/>
                    </a:moveTo>
                    <a:lnTo>
                      <a:pt x="-69" y="11152"/>
                    </a:lnTo>
                    <a:cubicBezTo>
                      <a:pt x="414" y="4894"/>
                      <a:pt x="5388" y="-80"/>
                      <a:pt x="11646" y="-563"/>
                    </a:cubicBezTo>
                    <a:lnTo>
                      <a:pt x="87179" y="-563"/>
                    </a:lnTo>
                    <a:cubicBezTo>
                      <a:pt x="93592" y="-625"/>
                      <a:pt x="98833" y="4534"/>
                      <a:pt x="98895" y="10947"/>
                    </a:cubicBezTo>
                    <a:cubicBezTo>
                      <a:pt x="98895" y="11018"/>
                      <a:pt x="98895" y="11081"/>
                      <a:pt x="98895" y="11152"/>
                    </a:cubicBezTo>
                    <a:lnTo>
                      <a:pt x="98895" y="260771"/>
                    </a:lnTo>
                    <a:cubicBezTo>
                      <a:pt x="98401" y="281314"/>
                      <a:pt x="106181" y="301199"/>
                      <a:pt x="120476" y="315956"/>
                    </a:cubicBezTo>
                    <a:cubicBezTo>
                      <a:pt x="134534" y="330837"/>
                      <a:pt x="154275" y="339027"/>
                      <a:pt x="174736" y="338462"/>
                    </a:cubicBezTo>
                    <a:cubicBezTo>
                      <a:pt x="195474" y="339058"/>
                      <a:pt x="215514" y="330888"/>
                      <a:pt x="229921" y="315956"/>
                    </a:cubicBezTo>
                    <a:cubicBezTo>
                      <a:pt x="244309" y="301250"/>
                      <a:pt x="252129" y="281345"/>
                      <a:pt x="251605" y="260771"/>
                    </a:cubicBezTo>
                    <a:lnTo>
                      <a:pt x="251605" y="11152"/>
                    </a:lnTo>
                    <a:cubicBezTo>
                      <a:pt x="251543" y="4740"/>
                      <a:pt x="256702" y="-501"/>
                      <a:pt x="263115" y="-563"/>
                    </a:cubicBezTo>
                    <a:cubicBezTo>
                      <a:pt x="263187" y="-563"/>
                      <a:pt x="263248" y="-563"/>
                      <a:pt x="263320" y="-563"/>
                    </a:cubicBezTo>
                    <a:lnTo>
                      <a:pt x="339059" y="-563"/>
                    </a:lnTo>
                    <a:cubicBezTo>
                      <a:pt x="345317" y="-80"/>
                      <a:pt x="350291" y="4894"/>
                      <a:pt x="350774" y="11152"/>
                    </a:cubicBezTo>
                    <a:lnTo>
                      <a:pt x="350774" y="265704"/>
                    </a:lnTo>
                    <a:cubicBezTo>
                      <a:pt x="351360" y="311414"/>
                      <a:pt x="332718" y="355264"/>
                      <a:pt x="299391" y="386556"/>
                    </a:cubicBezTo>
                    <a:cubicBezTo>
                      <a:pt x="266444" y="419585"/>
                      <a:pt x="221484" y="437806"/>
                      <a:pt x="174839" y="437014"/>
                    </a:cubicBezTo>
                    <a:cubicBezTo>
                      <a:pt x="128573" y="437714"/>
                      <a:pt x="84024" y="419493"/>
                      <a:pt x="51519" y="386556"/>
                    </a:cubicBezTo>
                    <a:cubicBezTo>
                      <a:pt x="18182" y="355254"/>
                      <a:pt x="-532" y="311435"/>
                      <a:pt x="-69" y="265704"/>
                    </a:cubicBez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2ECE9A13-07A1-4C64-BED0-984551F892D4}"/>
                  </a:ext>
                </a:extLst>
              </p:cNvPr>
              <p:cNvSpPr/>
              <p:nvPr/>
            </p:nvSpPr>
            <p:spPr>
              <a:xfrm>
                <a:off x="2805418" y="5948133"/>
                <a:ext cx="278632" cy="431928"/>
              </a:xfrm>
              <a:custGeom>
                <a:avLst/>
                <a:gdLst>
                  <a:gd name="connsiteX0" fmla="*/ -44 w 278632"/>
                  <a:gd name="connsiteY0" fmla="*/ 419133 h 431928"/>
                  <a:gd name="connsiteX1" fmla="*/ -44 w 278632"/>
                  <a:gd name="connsiteY1" fmla="*/ 11152 h 431928"/>
                  <a:gd name="connsiteX2" fmla="*/ 11465 w 278632"/>
                  <a:gd name="connsiteY2" fmla="*/ -563 h 431928"/>
                  <a:gd name="connsiteX3" fmla="*/ 11671 w 278632"/>
                  <a:gd name="connsiteY3" fmla="*/ -563 h 431928"/>
                  <a:gd name="connsiteX4" fmla="*/ 266839 w 278632"/>
                  <a:gd name="connsiteY4" fmla="*/ -563 h 431928"/>
                  <a:gd name="connsiteX5" fmla="*/ 278554 w 278632"/>
                  <a:gd name="connsiteY5" fmla="*/ 10947 h 431928"/>
                  <a:gd name="connsiteX6" fmla="*/ 278554 w 278632"/>
                  <a:gd name="connsiteY6" fmla="*/ 11152 h 431928"/>
                  <a:gd name="connsiteX7" fmla="*/ 278554 w 278632"/>
                  <a:gd name="connsiteY7" fmla="*/ 78875 h 431928"/>
                  <a:gd name="connsiteX8" fmla="*/ 267045 w 278632"/>
                  <a:gd name="connsiteY8" fmla="*/ 90591 h 431928"/>
                  <a:gd name="connsiteX9" fmla="*/ 266839 w 278632"/>
                  <a:gd name="connsiteY9" fmla="*/ 90591 h 431928"/>
                  <a:gd name="connsiteX10" fmla="*/ 96145 w 278632"/>
                  <a:gd name="connsiteY10" fmla="*/ 90591 h 431928"/>
                  <a:gd name="connsiteX11" fmla="*/ 96145 w 278632"/>
                  <a:gd name="connsiteY11" fmla="*/ 179278 h 431928"/>
                  <a:gd name="connsiteX12" fmla="*/ 236934 w 278632"/>
                  <a:gd name="connsiteY12" fmla="*/ 179278 h 431928"/>
                  <a:gd name="connsiteX13" fmla="*/ 245258 w 278632"/>
                  <a:gd name="connsiteY13" fmla="*/ 182668 h 431928"/>
                  <a:gd name="connsiteX14" fmla="*/ 248650 w 278632"/>
                  <a:gd name="connsiteY14" fmla="*/ 190992 h 431928"/>
                  <a:gd name="connsiteX15" fmla="*/ 248650 w 278632"/>
                  <a:gd name="connsiteY15" fmla="*/ 258202 h 431928"/>
                  <a:gd name="connsiteX16" fmla="*/ 245258 w 278632"/>
                  <a:gd name="connsiteY16" fmla="*/ 266217 h 431928"/>
                  <a:gd name="connsiteX17" fmla="*/ 236934 w 278632"/>
                  <a:gd name="connsiteY17" fmla="*/ 269917 h 431928"/>
                  <a:gd name="connsiteX18" fmla="*/ 96145 w 278632"/>
                  <a:gd name="connsiteY18" fmla="*/ 269917 h 431928"/>
                  <a:gd name="connsiteX19" fmla="*/ 96145 w 278632"/>
                  <a:gd name="connsiteY19" fmla="*/ 419647 h 431928"/>
                  <a:gd name="connsiteX20" fmla="*/ 84429 w 278632"/>
                  <a:gd name="connsiteY20" fmla="*/ 431362 h 431928"/>
                  <a:gd name="connsiteX21" fmla="*/ 11671 w 278632"/>
                  <a:gd name="connsiteY21" fmla="*/ 431362 h 431928"/>
                  <a:gd name="connsiteX22" fmla="*/ 3347 w 278632"/>
                  <a:gd name="connsiteY22" fmla="*/ 427971 h 431928"/>
                  <a:gd name="connsiteX23" fmla="*/ -44 w 278632"/>
                  <a:gd name="connsiteY23" fmla="*/ 419133 h 431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8632" h="431928">
                    <a:moveTo>
                      <a:pt x="-44" y="419133"/>
                    </a:moveTo>
                    <a:lnTo>
                      <a:pt x="-44" y="11152"/>
                    </a:lnTo>
                    <a:cubicBezTo>
                      <a:pt x="-106" y="4740"/>
                      <a:pt x="5053" y="-501"/>
                      <a:pt x="11465" y="-563"/>
                    </a:cubicBezTo>
                    <a:cubicBezTo>
                      <a:pt x="11537" y="-563"/>
                      <a:pt x="11599" y="-563"/>
                      <a:pt x="11671" y="-563"/>
                    </a:cubicBezTo>
                    <a:lnTo>
                      <a:pt x="266839" y="-563"/>
                    </a:lnTo>
                    <a:cubicBezTo>
                      <a:pt x="273252" y="-625"/>
                      <a:pt x="278493" y="4534"/>
                      <a:pt x="278554" y="10947"/>
                    </a:cubicBezTo>
                    <a:cubicBezTo>
                      <a:pt x="278554" y="11018"/>
                      <a:pt x="278554" y="11081"/>
                      <a:pt x="278554" y="11152"/>
                    </a:cubicBezTo>
                    <a:lnTo>
                      <a:pt x="278554" y="78875"/>
                    </a:lnTo>
                    <a:cubicBezTo>
                      <a:pt x="278616" y="85288"/>
                      <a:pt x="273457" y="90528"/>
                      <a:pt x="267045" y="90591"/>
                    </a:cubicBezTo>
                    <a:cubicBezTo>
                      <a:pt x="266973" y="90591"/>
                      <a:pt x="266911" y="90591"/>
                      <a:pt x="266839" y="90591"/>
                    </a:cubicBezTo>
                    <a:lnTo>
                      <a:pt x="96145" y="90591"/>
                    </a:lnTo>
                    <a:lnTo>
                      <a:pt x="96145" y="179278"/>
                    </a:lnTo>
                    <a:lnTo>
                      <a:pt x="236934" y="179278"/>
                    </a:lnTo>
                    <a:cubicBezTo>
                      <a:pt x="240048" y="179257"/>
                      <a:pt x="243049" y="180480"/>
                      <a:pt x="245258" y="182668"/>
                    </a:cubicBezTo>
                    <a:cubicBezTo>
                      <a:pt x="247488" y="184858"/>
                      <a:pt x="248721" y="187869"/>
                      <a:pt x="248650" y="190992"/>
                    </a:cubicBezTo>
                    <a:lnTo>
                      <a:pt x="248650" y="258202"/>
                    </a:lnTo>
                    <a:cubicBezTo>
                      <a:pt x="248598" y="261213"/>
                      <a:pt x="247385" y="264090"/>
                      <a:pt x="245258" y="266217"/>
                    </a:cubicBezTo>
                    <a:cubicBezTo>
                      <a:pt x="243162" y="268612"/>
                      <a:pt x="240120" y="269958"/>
                      <a:pt x="236934" y="269917"/>
                    </a:cubicBezTo>
                    <a:lnTo>
                      <a:pt x="96145" y="269917"/>
                    </a:lnTo>
                    <a:lnTo>
                      <a:pt x="96145" y="419647"/>
                    </a:lnTo>
                    <a:cubicBezTo>
                      <a:pt x="95662" y="425905"/>
                      <a:pt x="90688" y="430879"/>
                      <a:pt x="84429" y="431362"/>
                    </a:cubicBezTo>
                    <a:lnTo>
                      <a:pt x="11671" y="431362"/>
                    </a:lnTo>
                    <a:cubicBezTo>
                      <a:pt x="8547" y="431434"/>
                      <a:pt x="5536" y="430201"/>
                      <a:pt x="3347" y="427971"/>
                    </a:cubicBezTo>
                    <a:cubicBezTo>
                      <a:pt x="942" y="425690"/>
                      <a:pt x="-301" y="422442"/>
                      <a:pt x="-44" y="419133"/>
                    </a:cubicBez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8B1CF055-93A3-40FA-953B-6BD731C283B2}"/>
                  </a:ext>
                </a:extLst>
              </p:cNvPr>
              <p:cNvSpPr/>
              <p:nvPr/>
            </p:nvSpPr>
            <p:spPr>
              <a:xfrm>
                <a:off x="3135734" y="5948133"/>
                <a:ext cx="255175" cy="431108"/>
              </a:xfrm>
              <a:custGeom>
                <a:avLst/>
                <a:gdLst>
                  <a:gd name="connsiteX0" fmla="*/ -70 w 255175"/>
                  <a:gd name="connsiteY0" fmla="*/ 419133 h 431108"/>
                  <a:gd name="connsiteX1" fmla="*/ -70 w 255175"/>
                  <a:gd name="connsiteY1" fmla="*/ 11152 h 431108"/>
                  <a:gd name="connsiteX2" fmla="*/ 11440 w 255175"/>
                  <a:gd name="connsiteY2" fmla="*/ -562 h 431108"/>
                  <a:gd name="connsiteX3" fmla="*/ 11542 w 255175"/>
                  <a:gd name="connsiteY3" fmla="*/ -562 h 431108"/>
                  <a:gd name="connsiteX4" fmla="*/ 84917 w 255175"/>
                  <a:gd name="connsiteY4" fmla="*/ -562 h 431108"/>
                  <a:gd name="connsiteX5" fmla="*/ 93241 w 255175"/>
                  <a:gd name="connsiteY5" fmla="*/ 3137 h 431108"/>
                  <a:gd name="connsiteX6" fmla="*/ 96632 w 255175"/>
                  <a:gd name="connsiteY6" fmla="*/ 11152 h 431108"/>
                  <a:gd name="connsiteX7" fmla="*/ 96632 w 255175"/>
                  <a:gd name="connsiteY7" fmla="*/ 340004 h 431108"/>
                  <a:gd name="connsiteX8" fmla="*/ 243382 w 255175"/>
                  <a:gd name="connsiteY8" fmla="*/ 340004 h 431108"/>
                  <a:gd name="connsiteX9" fmla="*/ 251706 w 255175"/>
                  <a:gd name="connsiteY9" fmla="*/ 343395 h 431108"/>
                  <a:gd name="connsiteX10" fmla="*/ 255098 w 255175"/>
                  <a:gd name="connsiteY10" fmla="*/ 351719 h 431108"/>
                  <a:gd name="connsiteX11" fmla="*/ 255098 w 255175"/>
                  <a:gd name="connsiteY11" fmla="*/ 418825 h 431108"/>
                  <a:gd name="connsiteX12" fmla="*/ 243588 w 255175"/>
                  <a:gd name="connsiteY12" fmla="*/ 430540 h 431108"/>
                  <a:gd name="connsiteX13" fmla="*/ 243382 w 255175"/>
                  <a:gd name="connsiteY13" fmla="*/ 430540 h 431108"/>
                  <a:gd name="connsiteX14" fmla="*/ 11542 w 255175"/>
                  <a:gd name="connsiteY14" fmla="*/ 430540 h 431108"/>
                  <a:gd name="connsiteX15" fmla="*/ 3321 w 255175"/>
                  <a:gd name="connsiteY15" fmla="*/ 427150 h 431108"/>
                  <a:gd name="connsiteX16" fmla="*/ -70 w 255175"/>
                  <a:gd name="connsiteY16" fmla="*/ 419133 h 431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5175" h="431108">
                    <a:moveTo>
                      <a:pt x="-70" y="419133"/>
                    </a:moveTo>
                    <a:lnTo>
                      <a:pt x="-70" y="11152"/>
                    </a:lnTo>
                    <a:cubicBezTo>
                      <a:pt x="-132" y="4740"/>
                      <a:pt x="5027" y="-501"/>
                      <a:pt x="11440" y="-562"/>
                    </a:cubicBezTo>
                    <a:cubicBezTo>
                      <a:pt x="11470" y="-562"/>
                      <a:pt x="11511" y="-562"/>
                      <a:pt x="11542" y="-562"/>
                    </a:cubicBezTo>
                    <a:lnTo>
                      <a:pt x="84917" y="-562"/>
                    </a:lnTo>
                    <a:cubicBezTo>
                      <a:pt x="88103" y="-604"/>
                      <a:pt x="91145" y="742"/>
                      <a:pt x="93241" y="3137"/>
                    </a:cubicBezTo>
                    <a:cubicBezTo>
                      <a:pt x="95369" y="5264"/>
                      <a:pt x="96581" y="8142"/>
                      <a:pt x="96632" y="11152"/>
                    </a:cubicBezTo>
                    <a:lnTo>
                      <a:pt x="96632" y="340004"/>
                    </a:lnTo>
                    <a:lnTo>
                      <a:pt x="243382" y="340004"/>
                    </a:lnTo>
                    <a:cubicBezTo>
                      <a:pt x="246507" y="339963"/>
                      <a:pt x="249507" y="341186"/>
                      <a:pt x="251706" y="343395"/>
                    </a:cubicBezTo>
                    <a:cubicBezTo>
                      <a:pt x="253895" y="345605"/>
                      <a:pt x="255118" y="348605"/>
                      <a:pt x="255098" y="351719"/>
                    </a:cubicBezTo>
                    <a:lnTo>
                      <a:pt x="255098" y="418825"/>
                    </a:lnTo>
                    <a:cubicBezTo>
                      <a:pt x="255159" y="425238"/>
                      <a:pt x="250001" y="430479"/>
                      <a:pt x="243588" y="430540"/>
                    </a:cubicBezTo>
                    <a:cubicBezTo>
                      <a:pt x="243516" y="430540"/>
                      <a:pt x="243454" y="430540"/>
                      <a:pt x="243382" y="430540"/>
                    </a:cubicBezTo>
                    <a:lnTo>
                      <a:pt x="11542" y="430540"/>
                    </a:lnTo>
                    <a:cubicBezTo>
                      <a:pt x="8449" y="430633"/>
                      <a:pt x="5459" y="429400"/>
                      <a:pt x="3321" y="427150"/>
                    </a:cubicBezTo>
                    <a:cubicBezTo>
                      <a:pt x="1060" y="425115"/>
                      <a:pt x="-183" y="422176"/>
                      <a:pt x="-70" y="419133"/>
                    </a:cubicBez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1183300D-008B-4DBF-92BC-9EF1B8329C31}"/>
                  </a:ext>
                </a:extLst>
              </p:cNvPr>
              <p:cNvSpPr/>
              <p:nvPr/>
            </p:nvSpPr>
            <p:spPr>
              <a:xfrm>
                <a:off x="3419782" y="5948133"/>
                <a:ext cx="351269" cy="437602"/>
              </a:xfrm>
              <a:custGeom>
                <a:avLst/>
                <a:gdLst>
                  <a:gd name="connsiteX0" fmla="*/ -73 w 351269"/>
                  <a:gd name="connsiteY0" fmla="*/ 265704 h 437602"/>
                  <a:gd name="connsiteX1" fmla="*/ -73 w 351269"/>
                  <a:gd name="connsiteY1" fmla="*/ 11152 h 437602"/>
                  <a:gd name="connsiteX2" fmla="*/ 11642 w 351269"/>
                  <a:gd name="connsiteY2" fmla="*/ -563 h 437602"/>
                  <a:gd name="connsiteX3" fmla="*/ 87381 w 351269"/>
                  <a:gd name="connsiteY3" fmla="*/ -563 h 437602"/>
                  <a:gd name="connsiteX4" fmla="*/ 99096 w 351269"/>
                  <a:gd name="connsiteY4" fmla="*/ 10947 h 437602"/>
                  <a:gd name="connsiteX5" fmla="*/ 99096 w 351269"/>
                  <a:gd name="connsiteY5" fmla="*/ 11152 h 437602"/>
                  <a:gd name="connsiteX6" fmla="*/ 99096 w 351269"/>
                  <a:gd name="connsiteY6" fmla="*/ 260771 h 437602"/>
                  <a:gd name="connsiteX7" fmla="*/ 120677 w 351269"/>
                  <a:gd name="connsiteY7" fmla="*/ 315956 h 437602"/>
                  <a:gd name="connsiteX8" fmla="*/ 174937 w 351269"/>
                  <a:gd name="connsiteY8" fmla="*/ 338462 h 437602"/>
                  <a:gd name="connsiteX9" fmla="*/ 230123 w 351269"/>
                  <a:gd name="connsiteY9" fmla="*/ 315956 h 437602"/>
                  <a:gd name="connsiteX10" fmla="*/ 252012 w 351269"/>
                  <a:gd name="connsiteY10" fmla="*/ 260771 h 437602"/>
                  <a:gd name="connsiteX11" fmla="*/ 252012 w 351269"/>
                  <a:gd name="connsiteY11" fmla="*/ 11152 h 437602"/>
                  <a:gd name="connsiteX12" fmla="*/ 263522 w 351269"/>
                  <a:gd name="connsiteY12" fmla="*/ -563 h 437602"/>
                  <a:gd name="connsiteX13" fmla="*/ 263727 w 351269"/>
                  <a:gd name="connsiteY13" fmla="*/ -563 h 437602"/>
                  <a:gd name="connsiteX14" fmla="*/ 339466 w 351269"/>
                  <a:gd name="connsiteY14" fmla="*/ -563 h 437602"/>
                  <a:gd name="connsiteX15" fmla="*/ 351181 w 351269"/>
                  <a:gd name="connsiteY15" fmla="*/ 11152 h 437602"/>
                  <a:gd name="connsiteX16" fmla="*/ 351181 w 351269"/>
                  <a:gd name="connsiteY16" fmla="*/ 265704 h 437602"/>
                  <a:gd name="connsiteX17" fmla="*/ 299798 w 351269"/>
                  <a:gd name="connsiteY17" fmla="*/ 386556 h 437602"/>
                  <a:gd name="connsiteX18" fmla="*/ 175246 w 351269"/>
                  <a:gd name="connsiteY18" fmla="*/ 437014 h 437602"/>
                  <a:gd name="connsiteX19" fmla="*/ 51926 w 351269"/>
                  <a:gd name="connsiteY19" fmla="*/ 386556 h 437602"/>
                  <a:gd name="connsiteX20" fmla="*/ -73 w 351269"/>
                  <a:gd name="connsiteY20" fmla="*/ 265704 h 437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1269" h="437602">
                    <a:moveTo>
                      <a:pt x="-73" y="265704"/>
                    </a:moveTo>
                    <a:lnTo>
                      <a:pt x="-73" y="11152"/>
                    </a:lnTo>
                    <a:cubicBezTo>
                      <a:pt x="410" y="4894"/>
                      <a:pt x="5384" y="-80"/>
                      <a:pt x="11642" y="-563"/>
                    </a:cubicBezTo>
                    <a:lnTo>
                      <a:pt x="87381" y="-563"/>
                    </a:lnTo>
                    <a:cubicBezTo>
                      <a:pt x="93793" y="-625"/>
                      <a:pt x="99034" y="4534"/>
                      <a:pt x="99096" y="10947"/>
                    </a:cubicBezTo>
                    <a:cubicBezTo>
                      <a:pt x="99096" y="11018"/>
                      <a:pt x="99096" y="11081"/>
                      <a:pt x="99096" y="11152"/>
                    </a:cubicBezTo>
                    <a:lnTo>
                      <a:pt x="99096" y="260771"/>
                    </a:lnTo>
                    <a:cubicBezTo>
                      <a:pt x="98603" y="281314"/>
                      <a:pt x="106382" y="301199"/>
                      <a:pt x="120677" y="315956"/>
                    </a:cubicBezTo>
                    <a:cubicBezTo>
                      <a:pt x="134735" y="330837"/>
                      <a:pt x="154477" y="339027"/>
                      <a:pt x="174937" y="338462"/>
                    </a:cubicBezTo>
                    <a:cubicBezTo>
                      <a:pt x="195676" y="339058"/>
                      <a:pt x="215715" y="330888"/>
                      <a:pt x="230123" y="315956"/>
                    </a:cubicBezTo>
                    <a:cubicBezTo>
                      <a:pt x="244582" y="301282"/>
                      <a:pt x="252484" y="281365"/>
                      <a:pt x="252012" y="260771"/>
                    </a:cubicBezTo>
                    <a:lnTo>
                      <a:pt x="252012" y="11152"/>
                    </a:lnTo>
                    <a:cubicBezTo>
                      <a:pt x="251950" y="4740"/>
                      <a:pt x="257109" y="-501"/>
                      <a:pt x="263522" y="-563"/>
                    </a:cubicBezTo>
                    <a:cubicBezTo>
                      <a:pt x="263594" y="-563"/>
                      <a:pt x="263655" y="-563"/>
                      <a:pt x="263727" y="-563"/>
                    </a:cubicBezTo>
                    <a:lnTo>
                      <a:pt x="339466" y="-563"/>
                    </a:lnTo>
                    <a:cubicBezTo>
                      <a:pt x="345724" y="-80"/>
                      <a:pt x="350698" y="4894"/>
                      <a:pt x="351181" y="11152"/>
                    </a:cubicBezTo>
                    <a:lnTo>
                      <a:pt x="351181" y="265704"/>
                    </a:lnTo>
                    <a:cubicBezTo>
                      <a:pt x="351715" y="311404"/>
                      <a:pt x="333084" y="355234"/>
                      <a:pt x="299798" y="386556"/>
                    </a:cubicBezTo>
                    <a:cubicBezTo>
                      <a:pt x="266851" y="419585"/>
                      <a:pt x="221891" y="437806"/>
                      <a:pt x="175246" y="437014"/>
                    </a:cubicBezTo>
                    <a:cubicBezTo>
                      <a:pt x="128990" y="437662"/>
                      <a:pt x="84462" y="419452"/>
                      <a:pt x="51926" y="386556"/>
                    </a:cubicBezTo>
                    <a:cubicBezTo>
                      <a:pt x="18455" y="355316"/>
                      <a:pt x="-402" y="311486"/>
                      <a:pt x="-73" y="265704"/>
                    </a:cubicBez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B1422530-B6C5-4A4F-9171-306A7463383B}"/>
                  </a:ext>
                </a:extLst>
              </p:cNvPr>
              <p:cNvSpPr/>
              <p:nvPr/>
            </p:nvSpPr>
            <p:spPr>
              <a:xfrm>
                <a:off x="3855808" y="5948134"/>
                <a:ext cx="377268" cy="431617"/>
              </a:xfrm>
              <a:custGeom>
                <a:avLst/>
                <a:gdLst>
                  <a:gd name="connsiteX0" fmla="*/ -63 w 377268"/>
                  <a:gd name="connsiteY0" fmla="*/ 419133 h 431617"/>
                  <a:gd name="connsiteX1" fmla="*/ -63 w 377268"/>
                  <a:gd name="connsiteY1" fmla="*/ 11152 h 431617"/>
                  <a:gd name="connsiteX2" fmla="*/ 3328 w 377268"/>
                  <a:gd name="connsiteY2" fmla="*/ 2828 h 431617"/>
                  <a:gd name="connsiteX3" fmla="*/ 11036 w 377268"/>
                  <a:gd name="connsiteY3" fmla="*/ -563 h 431617"/>
                  <a:gd name="connsiteX4" fmla="*/ 161382 w 377268"/>
                  <a:gd name="connsiteY4" fmla="*/ -563 h 431617"/>
                  <a:gd name="connsiteX5" fmla="*/ 377191 w 377268"/>
                  <a:gd name="connsiteY5" fmla="*/ 215245 h 431617"/>
                  <a:gd name="connsiteX6" fmla="*/ 161382 w 377268"/>
                  <a:gd name="connsiteY6" fmla="*/ 431054 h 431617"/>
                  <a:gd name="connsiteX7" fmla="*/ 11036 w 377268"/>
                  <a:gd name="connsiteY7" fmla="*/ 431054 h 431617"/>
                  <a:gd name="connsiteX8" fmla="*/ 3328 w 377268"/>
                  <a:gd name="connsiteY8" fmla="*/ 427663 h 431617"/>
                  <a:gd name="connsiteX9" fmla="*/ -63 w 377268"/>
                  <a:gd name="connsiteY9" fmla="*/ 419133 h 431617"/>
                  <a:gd name="connsiteX10" fmla="*/ 96126 w 377268"/>
                  <a:gd name="connsiteY10" fmla="*/ 339695 h 431617"/>
                  <a:gd name="connsiteX11" fmla="*/ 155217 w 377268"/>
                  <a:gd name="connsiteY11" fmla="*/ 339695 h 431617"/>
                  <a:gd name="connsiteX12" fmla="*/ 241232 w 377268"/>
                  <a:gd name="connsiteY12" fmla="*/ 303624 h 431617"/>
                  <a:gd name="connsiteX13" fmla="*/ 241232 w 377268"/>
                  <a:gd name="connsiteY13" fmla="*/ 126147 h 431617"/>
                  <a:gd name="connsiteX14" fmla="*/ 155217 w 377268"/>
                  <a:gd name="connsiteY14" fmla="*/ 90077 h 431617"/>
                  <a:gd name="connsiteX15" fmla="*/ 96126 w 377268"/>
                  <a:gd name="connsiteY15" fmla="*/ 90077 h 431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7268" h="431617">
                    <a:moveTo>
                      <a:pt x="-63" y="419133"/>
                    </a:moveTo>
                    <a:lnTo>
                      <a:pt x="-63" y="11152"/>
                    </a:lnTo>
                    <a:cubicBezTo>
                      <a:pt x="-135" y="8028"/>
                      <a:pt x="1098" y="5017"/>
                      <a:pt x="3328" y="2828"/>
                    </a:cubicBezTo>
                    <a:cubicBezTo>
                      <a:pt x="5291" y="649"/>
                      <a:pt x="8097" y="-584"/>
                      <a:pt x="11036" y="-563"/>
                    </a:cubicBezTo>
                    <a:lnTo>
                      <a:pt x="161382" y="-563"/>
                    </a:lnTo>
                    <a:cubicBezTo>
                      <a:pt x="280571" y="-563"/>
                      <a:pt x="377191" y="96057"/>
                      <a:pt x="377191" y="215245"/>
                    </a:cubicBezTo>
                    <a:cubicBezTo>
                      <a:pt x="377191" y="334433"/>
                      <a:pt x="280571" y="431054"/>
                      <a:pt x="161382" y="431054"/>
                    </a:cubicBezTo>
                    <a:lnTo>
                      <a:pt x="11036" y="431054"/>
                    </a:lnTo>
                    <a:cubicBezTo>
                      <a:pt x="8097" y="431074"/>
                      <a:pt x="5291" y="429841"/>
                      <a:pt x="3328" y="427663"/>
                    </a:cubicBezTo>
                    <a:cubicBezTo>
                      <a:pt x="1006" y="425453"/>
                      <a:pt x="-227" y="422339"/>
                      <a:pt x="-63" y="419133"/>
                    </a:cubicBezTo>
                    <a:close/>
                    <a:moveTo>
                      <a:pt x="96126" y="339695"/>
                    </a:moveTo>
                    <a:lnTo>
                      <a:pt x="155217" y="339695"/>
                    </a:lnTo>
                    <a:cubicBezTo>
                      <a:pt x="187732" y="340548"/>
                      <a:pt x="219045" y="327414"/>
                      <a:pt x="241232" y="303624"/>
                    </a:cubicBezTo>
                    <a:cubicBezTo>
                      <a:pt x="286860" y="253268"/>
                      <a:pt x="286860" y="176502"/>
                      <a:pt x="241232" y="126147"/>
                    </a:cubicBezTo>
                    <a:cubicBezTo>
                      <a:pt x="219045" y="102357"/>
                      <a:pt x="187732" y="89224"/>
                      <a:pt x="155217" y="90077"/>
                    </a:cubicBezTo>
                    <a:lnTo>
                      <a:pt x="96126" y="90077"/>
                    </a:ln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AF8BA354-2323-4697-ACF0-6E2485B46E4C}"/>
                  </a:ext>
                </a:extLst>
              </p:cNvPr>
              <p:cNvSpPr/>
              <p:nvPr/>
            </p:nvSpPr>
            <p:spPr>
              <a:xfrm>
                <a:off x="4219119" y="5941950"/>
                <a:ext cx="415755" cy="437632"/>
              </a:xfrm>
              <a:custGeom>
                <a:avLst/>
                <a:gdLst>
                  <a:gd name="connsiteX0" fmla="*/ 11825 w 415755"/>
                  <a:gd name="connsiteY0" fmla="*/ 437032 h 437632"/>
                  <a:gd name="connsiteX1" fmla="*/ 1549 w 415755"/>
                  <a:gd name="connsiteY1" fmla="*/ 432100 h 437632"/>
                  <a:gd name="connsiteX2" fmla="*/ 1549 w 415755"/>
                  <a:gd name="connsiteY2" fmla="*/ 421001 h 437632"/>
                  <a:gd name="connsiteX3" fmla="*/ 194440 w 415755"/>
                  <a:gd name="connsiteY3" fmla="*/ 6237 h 437632"/>
                  <a:gd name="connsiteX4" fmla="*/ 204717 w 415755"/>
                  <a:gd name="connsiteY4" fmla="*/ -546 h 437632"/>
                  <a:gd name="connsiteX5" fmla="*/ 210883 w 415755"/>
                  <a:gd name="connsiteY5" fmla="*/ -546 h 437632"/>
                  <a:gd name="connsiteX6" fmla="*/ 221160 w 415755"/>
                  <a:gd name="connsiteY6" fmla="*/ 6237 h 437632"/>
                  <a:gd name="connsiteX7" fmla="*/ 414052 w 415755"/>
                  <a:gd name="connsiteY7" fmla="*/ 421001 h 437632"/>
                  <a:gd name="connsiteX8" fmla="*/ 414052 w 415755"/>
                  <a:gd name="connsiteY8" fmla="*/ 432100 h 437632"/>
                  <a:gd name="connsiteX9" fmla="*/ 403775 w 415755"/>
                  <a:gd name="connsiteY9" fmla="*/ 437032 h 437632"/>
                  <a:gd name="connsiteX10" fmla="*/ 335333 w 415755"/>
                  <a:gd name="connsiteY10" fmla="*/ 437032 h 437632"/>
                  <a:gd name="connsiteX11" fmla="*/ 313752 w 415755"/>
                  <a:gd name="connsiteY11" fmla="*/ 421617 h 437632"/>
                  <a:gd name="connsiteX12" fmla="*/ 291555 w 415755"/>
                  <a:gd name="connsiteY12" fmla="*/ 372803 h 437632"/>
                  <a:gd name="connsiteX13" fmla="*/ 123943 w 415755"/>
                  <a:gd name="connsiteY13" fmla="*/ 372803 h 437632"/>
                  <a:gd name="connsiteX14" fmla="*/ 101746 w 415755"/>
                  <a:gd name="connsiteY14" fmla="*/ 422028 h 437632"/>
                  <a:gd name="connsiteX15" fmla="*/ 79548 w 415755"/>
                  <a:gd name="connsiteY15" fmla="*/ 436826 h 437632"/>
                  <a:gd name="connsiteX16" fmla="*/ 160939 w 415755"/>
                  <a:gd name="connsiteY16" fmla="*/ 289152 h 437632"/>
                  <a:gd name="connsiteX17" fmla="*/ 254662 w 415755"/>
                  <a:gd name="connsiteY17" fmla="*/ 289152 h 437632"/>
                  <a:gd name="connsiteX18" fmla="*/ 207800 w 415755"/>
                  <a:gd name="connsiteY18" fmla="*/ 187414 h 437632"/>
                  <a:gd name="connsiteX19" fmla="*/ 207184 w 415755"/>
                  <a:gd name="connsiteY19" fmla="*/ 187414 h 43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15755" h="437632">
                    <a:moveTo>
                      <a:pt x="11825" y="437032"/>
                    </a:moveTo>
                    <a:cubicBezTo>
                      <a:pt x="7756" y="437361"/>
                      <a:pt x="3830" y="435480"/>
                      <a:pt x="1549" y="432100"/>
                    </a:cubicBezTo>
                    <a:cubicBezTo>
                      <a:pt x="-620" y="428718"/>
                      <a:pt x="-620" y="424381"/>
                      <a:pt x="1549" y="421001"/>
                    </a:cubicBezTo>
                    <a:lnTo>
                      <a:pt x="194440" y="6237"/>
                    </a:lnTo>
                    <a:cubicBezTo>
                      <a:pt x="195982" y="1952"/>
                      <a:pt x="200165" y="-813"/>
                      <a:pt x="204717" y="-546"/>
                    </a:cubicBezTo>
                    <a:lnTo>
                      <a:pt x="210883" y="-546"/>
                    </a:lnTo>
                    <a:cubicBezTo>
                      <a:pt x="215436" y="-813"/>
                      <a:pt x="219618" y="1952"/>
                      <a:pt x="221160" y="6237"/>
                    </a:cubicBezTo>
                    <a:lnTo>
                      <a:pt x="414052" y="421001"/>
                    </a:lnTo>
                    <a:cubicBezTo>
                      <a:pt x="416220" y="424381"/>
                      <a:pt x="416220" y="428718"/>
                      <a:pt x="414052" y="432100"/>
                    </a:cubicBezTo>
                    <a:cubicBezTo>
                      <a:pt x="411770" y="435480"/>
                      <a:pt x="407834" y="437361"/>
                      <a:pt x="403775" y="437032"/>
                    </a:cubicBezTo>
                    <a:lnTo>
                      <a:pt x="335333" y="437032"/>
                    </a:lnTo>
                    <a:cubicBezTo>
                      <a:pt x="325611" y="436940"/>
                      <a:pt x="316989" y="430784"/>
                      <a:pt x="313752" y="421617"/>
                    </a:cubicBezTo>
                    <a:lnTo>
                      <a:pt x="291555" y="372803"/>
                    </a:lnTo>
                    <a:lnTo>
                      <a:pt x="123943" y="372803"/>
                    </a:lnTo>
                    <a:lnTo>
                      <a:pt x="101746" y="422028"/>
                    </a:lnTo>
                    <a:cubicBezTo>
                      <a:pt x="98467" y="431349"/>
                      <a:pt x="89414" y="437381"/>
                      <a:pt x="79548" y="436826"/>
                    </a:cubicBezTo>
                    <a:close/>
                    <a:moveTo>
                      <a:pt x="160939" y="289152"/>
                    </a:moveTo>
                    <a:lnTo>
                      <a:pt x="254662" y="289152"/>
                    </a:lnTo>
                    <a:lnTo>
                      <a:pt x="207800" y="187414"/>
                    </a:lnTo>
                    <a:lnTo>
                      <a:pt x="207184" y="187414"/>
                    </a:ln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6E424B81-A286-44E0-BB8F-6AB6E119F550}"/>
                  </a:ext>
                </a:extLst>
              </p:cNvPr>
              <p:cNvSpPr/>
              <p:nvPr/>
            </p:nvSpPr>
            <p:spPr>
              <a:xfrm>
                <a:off x="4570818" y="5948014"/>
                <a:ext cx="375211" cy="431739"/>
              </a:xfrm>
              <a:custGeom>
                <a:avLst/>
                <a:gdLst>
                  <a:gd name="connsiteX0" fmla="*/ 138194 w 375211"/>
                  <a:gd name="connsiteY0" fmla="*/ 419252 h 431739"/>
                  <a:gd name="connsiteX1" fmla="*/ 138194 w 375211"/>
                  <a:gd name="connsiteY1" fmla="*/ 222866 h 431739"/>
                  <a:gd name="connsiteX2" fmla="*/ 1927 w 375211"/>
                  <a:gd name="connsiteY2" fmla="*/ 17334 h 431739"/>
                  <a:gd name="connsiteX3" fmla="*/ 1310 w 375211"/>
                  <a:gd name="connsiteY3" fmla="*/ 5311 h 431739"/>
                  <a:gd name="connsiteX4" fmla="*/ 11586 w 375211"/>
                  <a:gd name="connsiteY4" fmla="*/ -547 h 431739"/>
                  <a:gd name="connsiteX5" fmla="*/ 91744 w 375211"/>
                  <a:gd name="connsiteY5" fmla="*/ -547 h 431739"/>
                  <a:gd name="connsiteX6" fmla="*/ 102021 w 375211"/>
                  <a:gd name="connsiteY6" fmla="*/ 5002 h 431739"/>
                  <a:gd name="connsiteX7" fmla="*/ 187728 w 375211"/>
                  <a:gd name="connsiteY7" fmla="*/ 131404 h 431739"/>
                  <a:gd name="connsiteX8" fmla="*/ 273332 w 375211"/>
                  <a:gd name="connsiteY8" fmla="*/ 5002 h 431739"/>
                  <a:gd name="connsiteX9" fmla="*/ 283608 w 375211"/>
                  <a:gd name="connsiteY9" fmla="*/ -547 h 431739"/>
                  <a:gd name="connsiteX10" fmla="*/ 363766 w 375211"/>
                  <a:gd name="connsiteY10" fmla="*/ -547 h 431739"/>
                  <a:gd name="connsiteX11" fmla="*/ 374043 w 375211"/>
                  <a:gd name="connsiteY11" fmla="*/ 5311 h 431739"/>
                  <a:gd name="connsiteX12" fmla="*/ 372707 w 375211"/>
                  <a:gd name="connsiteY12" fmla="*/ 17334 h 431739"/>
                  <a:gd name="connsiteX13" fmla="*/ 234589 w 375211"/>
                  <a:gd name="connsiteY13" fmla="*/ 222866 h 431739"/>
                  <a:gd name="connsiteX14" fmla="*/ 234589 w 375211"/>
                  <a:gd name="connsiteY14" fmla="*/ 419458 h 431739"/>
                  <a:gd name="connsiteX15" fmla="*/ 230889 w 375211"/>
                  <a:gd name="connsiteY15" fmla="*/ 427473 h 431739"/>
                  <a:gd name="connsiteX16" fmla="*/ 222976 w 375211"/>
                  <a:gd name="connsiteY16" fmla="*/ 431173 h 431739"/>
                  <a:gd name="connsiteX17" fmla="*/ 149601 w 375211"/>
                  <a:gd name="connsiteY17" fmla="*/ 431173 h 431739"/>
                  <a:gd name="connsiteX18" fmla="*/ 141277 w 375211"/>
                  <a:gd name="connsiteY18" fmla="*/ 427782 h 431739"/>
                  <a:gd name="connsiteX19" fmla="*/ 138194 w 375211"/>
                  <a:gd name="connsiteY19" fmla="*/ 419252 h 431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75211" h="431739">
                    <a:moveTo>
                      <a:pt x="138194" y="419252"/>
                    </a:moveTo>
                    <a:lnTo>
                      <a:pt x="138194" y="222866"/>
                    </a:lnTo>
                    <a:lnTo>
                      <a:pt x="1927" y="17334"/>
                    </a:lnTo>
                    <a:cubicBezTo>
                      <a:pt x="-499" y="13758"/>
                      <a:pt x="-745" y="9123"/>
                      <a:pt x="1310" y="5311"/>
                    </a:cubicBezTo>
                    <a:cubicBezTo>
                      <a:pt x="3283" y="1509"/>
                      <a:pt x="7312" y="-783"/>
                      <a:pt x="11586" y="-547"/>
                    </a:cubicBezTo>
                    <a:lnTo>
                      <a:pt x="91744" y="-547"/>
                    </a:lnTo>
                    <a:cubicBezTo>
                      <a:pt x="95875" y="-516"/>
                      <a:pt x="99729" y="1560"/>
                      <a:pt x="102021" y="5002"/>
                    </a:cubicBezTo>
                    <a:lnTo>
                      <a:pt x="187728" y="131404"/>
                    </a:lnTo>
                    <a:lnTo>
                      <a:pt x="273332" y="5002"/>
                    </a:lnTo>
                    <a:cubicBezTo>
                      <a:pt x="275624" y="1560"/>
                      <a:pt x="279477" y="-516"/>
                      <a:pt x="283608" y="-547"/>
                    </a:cubicBezTo>
                    <a:lnTo>
                      <a:pt x="363766" y="-547"/>
                    </a:lnTo>
                    <a:cubicBezTo>
                      <a:pt x="368041" y="-783"/>
                      <a:pt x="372069" y="1509"/>
                      <a:pt x="374043" y="5311"/>
                    </a:cubicBezTo>
                    <a:cubicBezTo>
                      <a:pt x="375882" y="9257"/>
                      <a:pt x="375368" y="13892"/>
                      <a:pt x="372707" y="17334"/>
                    </a:cubicBezTo>
                    <a:lnTo>
                      <a:pt x="234589" y="222866"/>
                    </a:lnTo>
                    <a:lnTo>
                      <a:pt x="234589" y="419458"/>
                    </a:lnTo>
                    <a:cubicBezTo>
                      <a:pt x="234507" y="422520"/>
                      <a:pt x="233171" y="425418"/>
                      <a:pt x="230889" y="427473"/>
                    </a:cubicBezTo>
                    <a:cubicBezTo>
                      <a:pt x="228875" y="429744"/>
                      <a:pt x="226008" y="431080"/>
                      <a:pt x="222976" y="431173"/>
                    </a:cubicBezTo>
                    <a:lnTo>
                      <a:pt x="149601" y="431173"/>
                    </a:lnTo>
                    <a:cubicBezTo>
                      <a:pt x="146477" y="431245"/>
                      <a:pt x="143466" y="430012"/>
                      <a:pt x="141277" y="427782"/>
                    </a:cubicBezTo>
                    <a:cubicBezTo>
                      <a:pt x="139068" y="425511"/>
                      <a:pt x="137948" y="422407"/>
                      <a:pt x="138194" y="419252"/>
                    </a:cubicBez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DEDA432D-EB44-43AA-A42D-918D259F9944}"/>
                </a:ext>
              </a:extLst>
            </p:cNvPr>
            <p:cNvGrpSpPr/>
            <p:nvPr/>
          </p:nvGrpSpPr>
          <p:grpSpPr>
            <a:xfrm>
              <a:off x="521828" y="5377857"/>
              <a:ext cx="983329" cy="1145642"/>
              <a:chOff x="777055" y="5713313"/>
              <a:chExt cx="728102" cy="848286"/>
            </a:xfrm>
          </p:grpSpPr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7927D020-D453-4495-84D9-31D5051EEA4B}"/>
                  </a:ext>
                </a:extLst>
              </p:cNvPr>
              <p:cNvSpPr/>
              <p:nvPr/>
            </p:nvSpPr>
            <p:spPr>
              <a:xfrm>
                <a:off x="777055" y="5713313"/>
                <a:ext cx="728102" cy="848286"/>
              </a:xfrm>
              <a:custGeom>
                <a:avLst/>
                <a:gdLst>
                  <a:gd name="connsiteX0" fmla="*/ 272355 w 728102"/>
                  <a:gd name="connsiteY0" fmla="*/ 253885 h 848286"/>
                  <a:gd name="connsiteX1" fmla="*/ 173597 w 728102"/>
                  <a:gd name="connsiteY1" fmla="*/ 121318 h 848286"/>
                  <a:gd name="connsiteX2" fmla="*/ 139170 w 728102"/>
                  <a:gd name="connsiteY2" fmla="*/ 131594 h 848286"/>
                  <a:gd name="connsiteX3" fmla="*/ 72981 w 728102"/>
                  <a:gd name="connsiteY3" fmla="*/ 65629 h 848286"/>
                  <a:gd name="connsiteX4" fmla="*/ 138949 w 728102"/>
                  <a:gd name="connsiteY4" fmla="*/ -563 h 848286"/>
                  <a:gd name="connsiteX5" fmla="*/ 205138 w 728102"/>
                  <a:gd name="connsiteY5" fmla="*/ 65402 h 848286"/>
                  <a:gd name="connsiteX6" fmla="*/ 183257 w 728102"/>
                  <a:gd name="connsiteY6" fmla="*/ 114638 h 848286"/>
                  <a:gd name="connsiteX7" fmla="*/ 282015 w 728102"/>
                  <a:gd name="connsiteY7" fmla="*/ 247206 h 848286"/>
                  <a:gd name="connsiteX8" fmla="*/ 394235 w 728102"/>
                  <a:gd name="connsiteY8" fmla="*/ 204969 h 848286"/>
                  <a:gd name="connsiteX9" fmla="*/ 386528 w 728102"/>
                  <a:gd name="connsiteY9" fmla="*/ 112479 h 848286"/>
                  <a:gd name="connsiteX10" fmla="*/ 359922 w 728102"/>
                  <a:gd name="connsiteY10" fmla="*/ 79040 h 848286"/>
                  <a:gd name="connsiteX11" fmla="*/ 393362 w 728102"/>
                  <a:gd name="connsiteY11" fmla="*/ 52444 h 848286"/>
                  <a:gd name="connsiteX12" fmla="*/ 419968 w 728102"/>
                  <a:gd name="connsiteY12" fmla="*/ 85873 h 848286"/>
                  <a:gd name="connsiteX13" fmla="*/ 398449 w 728102"/>
                  <a:gd name="connsiteY13" fmla="*/ 111452 h 848286"/>
                  <a:gd name="connsiteX14" fmla="*/ 406156 w 728102"/>
                  <a:gd name="connsiteY14" fmla="*/ 203941 h 848286"/>
                  <a:gd name="connsiteX15" fmla="*/ 531428 w 728102"/>
                  <a:gd name="connsiteY15" fmla="*/ 230866 h 848286"/>
                  <a:gd name="connsiteX16" fmla="*/ 607783 w 728102"/>
                  <a:gd name="connsiteY16" fmla="*/ 93365 h 848286"/>
                  <a:gd name="connsiteX17" fmla="*/ 597291 w 728102"/>
                  <a:gd name="connsiteY17" fmla="*/ 26166 h 848286"/>
                  <a:gd name="connsiteX18" fmla="*/ 664500 w 728102"/>
                  <a:gd name="connsiteY18" fmla="*/ 15674 h 848286"/>
                  <a:gd name="connsiteX19" fmla="*/ 674982 w 728102"/>
                  <a:gd name="connsiteY19" fmla="*/ 82873 h 848286"/>
                  <a:gd name="connsiteX20" fmla="*/ 636250 w 728102"/>
                  <a:gd name="connsiteY20" fmla="*/ 102614 h 848286"/>
                  <a:gd name="connsiteX21" fmla="*/ 618265 w 728102"/>
                  <a:gd name="connsiteY21" fmla="*/ 99223 h 848286"/>
                  <a:gd name="connsiteX22" fmla="*/ 541910 w 728102"/>
                  <a:gd name="connsiteY22" fmla="*/ 236621 h 848286"/>
                  <a:gd name="connsiteX23" fmla="*/ 602234 w 728102"/>
                  <a:gd name="connsiteY23" fmla="*/ 287181 h 848286"/>
                  <a:gd name="connsiteX24" fmla="*/ 668415 w 728102"/>
                  <a:gd name="connsiteY24" fmla="*/ 233024 h 848286"/>
                  <a:gd name="connsiteX25" fmla="*/ 681148 w 728102"/>
                  <a:gd name="connsiteY25" fmla="*/ 192544 h 848286"/>
                  <a:gd name="connsiteX26" fmla="*/ 721628 w 728102"/>
                  <a:gd name="connsiteY26" fmla="*/ 205277 h 848286"/>
                  <a:gd name="connsiteX27" fmla="*/ 708895 w 728102"/>
                  <a:gd name="connsiteY27" fmla="*/ 245756 h 848286"/>
                  <a:gd name="connsiteX28" fmla="*/ 695032 w 728102"/>
                  <a:gd name="connsiteY28" fmla="*/ 249158 h 848286"/>
                  <a:gd name="connsiteX29" fmla="*/ 676020 w 728102"/>
                  <a:gd name="connsiteY29" fmla="*/ 242376 h 848286"/>
                  <a:gd name="connsiteX30" fmla="*/ 609839 w 728102"/>
                  <a:gd name="connsiteY30" fmla="*/ 296431 h 848286"/>
                  <a:gd name="connsiteX31" fmla="*/ 658755 w 728102"/>
                  <a:gd name="connsiteY31" fmla="*/ 416461 h 848286"/>
                  <a:gd name="connsiteX32" fmla="*/ 659783 w 728102"/>
                  <a:gd name="connsiteY32" fmla="*/ 428382 h 848286"/>
                  <a:gd name="connsiteX33" fmla="*/ 566471 w 728102"/>
                  <a:gd name="connsiteY33" fmla="*/ 633914 h 848286"/>
                  <a:gd name="connsiteX34" fmla="*/ 656186 w 728102"/>
                  <a:gd name="connsiteY34" fmla="*/ 757233 h 848286"/>
                  <a:gd name="connsiteX35" fmla="*/ 721895 w 728102"/>
                  <a:gd name="connsiteY35" fmla="*/ 775885 h 848286"/>
                  <a:gd name="connsiteX36" fmla="*/ 703243 w 728102"/>
                  <a:gd name="connsiteY36" fmla="*/ 841594 h 848286"/>
                  <a:gd name="connsiteX37" fmla="*/ 637534 w 728102"/>
                  <a:gd name="connsiteY37" fmla="*/ 822942 h 848286"/>
                  <a:gd name="connsiteX38" fmla="*/ 646526 w 728102"/>
                  <a:gd name="connsiteY38" fmla="*/ 764324 h 848286"/>
                  <a:gd name="connsiteX39" fmla="*/ 556709 w 728102"/>
                  <a:gd name="connsiteY39" fmla="*/ 641005 h 848286"/>
                  <a:gd name="connsiteX40" fmla="*/ 406156 w 728102"/>
                  <a:gd name="connsiteY40" fmla="*/ 683242 h 848286"/>
                  <a:gd name="connsiteX41" fmla="*/ 398449 w 728102"/>
                  <a:gd name="connsiteY41" fmla="*/ 775731 h 848286"/>
                  <a:gd name="connsiteX42" fmla="*/ 419259 w 728102"/>
                  <a:gd name="connsiteY42" fmla="*/ 813045 h 848286"/>
                  <a:gd name="connsiteX43" fmla="*/ 381945 w 728102"/>
                  <a:gd name="connsiteY43" fmla="*/ 833866 h 848286"/>
                  <a:gd name="connsiteX44" fmla="*/ 361135 w 728102"/>
                  <a:gd name="connsiteY44" fmla="*/ 796541 h 848286"/>
                  <a:gd name="connsiteX45" fmla="*/ 386528 w 728102"/>
                  <a:gd name="connsiteY45" fmla="*/ 774806 h 848286"/>
                  <a:gd name="connsiteX46" fmla="*/ 394235 w 728102"/>
                  <a:gd name="connsiteY46" fmla="*/ 682317 h 848286"/>
                  <a:gd name="connsiteX47" fmla="*/ 255912 w 728102"/>
                  <a:gd name="connsiteY47" fmla="*/ 618807 h 848286"/>
                  <a:gd name="connsiteX48" fmla="*/ 205557 w 728102"/>
                  <a:gd name="connsiteY48" fmla="*/ 670190 h 848286"/>
                  <a:gd name="connsiteX49" fmla="*/ 212442 w 728102"/>
                  <a:gd name="connsiteY49" fmla="*/ 690744 h 848286"/>
                  <a:gd name="connsiteX50" fmla="*/ 176351 w 728102"/>
                  <a:gd name="connsiteY50" fmla="*/ 727205 h 848286"/>
                  <a:gd name="connsiteX51" fmla="*/ 139891 w 728102"/>
                  <a:gd name="connsiteY51" fmla="*/ 691114 h 848286"/>
                  <a:gd name="connsiteX52" fmla="*/ 175982 w 728102"/>
                  <a:gd name="connsiteY52" fmla="*/ 654652 h 848286"/>
                  <a:gd name="connsiteX53" fmla="*/ 197027 w 728102"/>
                  <a:gd name="connsiteY53" fmla="*/ 661250 h 848286"/>
                  <a:gd name="connsiteX54" fmla="*/ 247383 w 728102"/>
                  <a:gd name="connsiteY54" fmla="*/ 609867 h 848286"/>
                  <a:gd name="connsiteX55" fmla="*/ 193020 w 728102"/>
                  <a:gd name="connsiteY55" fmla="*/ 521488 h 848286"/>
                  <a:gd name="connsiteX56" fmla="*/ 83368 w 728102"/>
                  <a:gd name="connsiteY56" fmla="*/ 556326 h 848286"/>
                  <a:gd name="connsiteX57" fmla="*/ 83368 w 728102"/>
                  <a:gd name="connsiteY57" fmla="*/ 563108 h 848286"/>
                  <a:gd name="connsiteX58" fmla="*/ 41414 w 728102"/>
                  <a:gd name="connsiteY58" fmla="*/ 604595 h 848286"/>
                  <a:gd name="connsiteX59" fmla="*/ -77 w 728102"/>
                  <a:gd name="connsiteY59" fmla="*/ 562646 h 848286"/>
                  <a:gd name="connsiteX60" fmla="*/ 41878 w 728102"/>
                  <a:gd name="connsiteY60" fmla="*/ 521149 h 848286"/>
                  <a:gd name="connsiteX61" fmla="*/ 79257 w 728102"/>
                  <a:gd name="connsiteY61" fmla="*/ 544816 h 848286"/>
                  <a:gd name="connsiteX62" fmla="*/ 189423 w 728102"/>
                  <a:gd name="connsiteY62" fmla="*/ 510081 h 848286"/>
                  <a:gd name="connsiteX63" fmla="*/ 197541 w 728102"/>
                  <a:gd name="connsiteY63" fmla="*/ 352952 h 848286"/>
                  <a:gd name="connsiteX64" fmla="*/ 102483 w 728102"/>
                  <a:gd name="connsiteY64" fmla="*/ 311846 h 848286"/>
                  <a:gd name="connsiteX65" fmla="*/ 60681 w 728102"/>
                  <a:gd name="connsiteY65" fmla="*/ 319162 h 848286"/>
                  <a:gd name="connsiteX66" fmla="*/ 53360 w 728102"/>
                  <a:gd name="connsiteY66" fmla="*/ 277368 h 848286"/>
                  <a:gd name="connsiteX67" fmla="*/ 95162 w 728102"/>
                  <a:gd name="connsiteY67" fmla="*/ 270040 h 848286"/>
                  <a:gd name="connsiteX68" fmla="*/ 107929 w 728102"/>
                  <a:gd name="connsiteY68" fmla="*/ 294684 h 848286"/>
                  <a:gd name="connsiteX69" fmla="*/ 107313 w 728102"/>
                  <a:gd name="connsiteY69" fmla="*/ 300850 h 848286"/>
                  <a:gd name="connsiteX70" fmla="*/ 202371 w 728102"/>
                  <a:gd name="connsiteY70" fmla="*/ 341956 h 848286"/>
                  <a:gd name="connsiteX71" fmla="*/ 272355 w 728102"/>
                  <a:gd name="connsiteY71" fmla="*/ 253885 h 848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728102" h="848286">
                    <a:moveTo>
                      <a:pt x="272355" y="253885"/>
                    </a:moveTo>
                    <a:lnTo>
                      <a:pt x="173597" y="121318"/>
                    </a:lnTo>
                    <a:cubicBezTo>
                      <a:pt x="163309" y="127894"/>
                      <a:pt x="151381" y="131461"/>
                      <a:pt x="139170" y="131594"/>
                    </a:cubicBezTo>
                    <a:cubicBezTo>
                      <a:pt x="102676" y="131656"/>
                      <a:pt x="73042" y="102121"/>
                      <a:pt x="72981" y="65629"/>
                    </a:cubicBezTo>
                    <a:cubicBezTo>
                      <a:pt x="72920" y="29136"/>
                      <a:pt x="102455" y="-501"/>
                      <a:pt x="138949" y="-563"/>
                    </a:cubicBezTo>
                    <a:cubicBezTo>
                      <a:pt x="175443" y="-625"/>
                      <a:pt x="205077" y="28910"/>
                      <a:pt x="205138" y="65402"/>
                    </a:cubicBezTo>
                    <a:cubicBezTo>
                      <a:pt x="205170" y="84178"/>
                      <a:pt x="197213" y="102080"/>
                      <a:pt x="183257" y="114638"/>
                    </a:cubicBezTo>
                    <a:lnTo>
                      <a:pt x="282015" y="247206"/>
                    </a:lnTo>
                    <a:cubicBezTo>
                      <a:pt x="315229" y="223826"/>
                      <a:pt x="353848" y="209285"/>
                      <a:pt x="394235" y="204969"/>
                    </a:cubicBezTo>
                    <a:lnTo>
                      <a:pt x="386528" y="112479"/>
                    </a:lnTo>
                    <a:cubicBezTo>
                      <a:pt x="369952" y="110589"/>
                      <a:pt x="358041" y="95626"/>
                      <a:pt x="359922" y="79040"/>
                    </a:cubicBezTo>
                    <a:cubicBezTo>
                      <a:pt x="361813" y="62463"/>
                      <a:pt x="376786" y="50553"/>
                      <a:pt x="393362" y="52444"/>
                    </a:cubicBezTo>
                    <a:cubicBezTo>
                      <a:pt x="409938" y="54324"/>
                      <a:pt x="421849" y="69297"/>
                      <a:pt x="419968" y="85873"/>
                    </a:cubicBezTo>
                    <a:cubicBezTo>
                      <a:pt x="418591" y="97959"/>
                      <a:pt x="410113" y="108030"/>
                      <a:pt x="398449" y="111452"/>
                    </a:cubicBezTo>
                    <a:lnTo>
                      <a:pt x="406156" y="203941"/>
                    </a:lnTo>
                    <a:cubicBezTo>
                      <a:pt x="449585" y="201382"/>
                      <a:pt x="492891" y="210683"/>
                      <a:pt x="531428" y="230866"/>
                    </a:cubicBezTo>
                    <a:lnTo>
                      <a:pt x="607783" y="93365"/>
                    </a:lnTo>
                    <a:cubicBezTo>
                      <a:pt x="586326" y="77704"/>
                      <a:pt x="581629" y="47613"/>
                      <a:pt x="597291" y="26166"/>
                    </a:cubicBezTo>
                    <a:cubicBezTo>
                      <a:pt x="612952" y="4709"/>
                      <a:pt x="643042" y="13"/>
                      <a:pt x="664500" y="15674"/>
                    </a:cubicBezTo>
                    <a:cubicBezTo>
                      <a:pt x="685947" y="31335"/>
                      <a:pt x="690644" y="61426"/>
                      <a:pt x="674982" y="82873"/>
                    </a:cubicBezTo>
                    <a:cubicBezTo>
                      <a:pt x="665949" y="95245"/>
                      <a:pt x="651572" y="102583"/>
                      <a:pt x="636250" y="102614"/>
                    </a:cubicBezTo>
                    <a:cubicBezTo>
                      <a:pt x="630094" y="102614"/>
                      <a:pt x="624000" y="101463"/>
                      <a:pt x="618265" y="99223"/>
                    </a:cubicBezTo>
                    <a:lnTo>
                      <a:pt x="541910" y="236621"/>
                    </a:lnTo>
                    <a:cubicBezTo>
                      <a:pt x="564642" y="250073"/>
                      <a:pt x="585021" y="267153"/>
                      <a:pt x="602234" y="287181"/>
                    </a:cubicBezTo>
                    <a:lnTo>
                      <a:pt x="668415" y="233024"/>
                    </a:lnTo>
                    <a:cubicBezTo>
                      <a:pt x="660749" y="218328"/>
                      <a:pt x="666453" y="200200"/>
                      <a:pt x="681148" y="192544"/>
                    </a:cubicBezTo>
                    <a:cubicBezTo>
                      <a:pt x="695844" y="184878"/>
                      <a:pt x="713972" y="190582"/>
                      <a:pt x="721628" y="205277"/>
                    </a:cubicBezTo>
                    <a:cubicBezTo>
                      <a:pt x="729294" y="219973"/>
                      <a:pt x="723590" y="238100"/>
                      <a:pt x="708895" y="245756"/>
                    </a:cubicBezTo>
                    <a:cubicBezTo>
                      <a:pt x="704620" y="247987"/>
                      <a:pt x="699862" y="249158"/>
                      <a:pt x="695032" y="249158"/>
                    </a:cubicBezTo>
                    <a:cubicBezTo>
                      <a:pt x="688105" y="249148"/>
                      <a:pt x="681395" y="246754"/>
                      <a:pt x="676020" y="242376"/>
                    </a:cubicBezTo>
                    <a:lnTo>
                      <a:pt x="609839" y="296431"/>
                    </a:lnTo>
                    <a:cubicBezTo>
                      <a:pt x="636856" y="331186"/>
                      <a:pt x="653782" y="372714"/>
                      <a:pt x="658755" y="416461"/>
                    </a:cubicBezTo>
                    <a:lnTo>
                      <a:pt x="659783" y="428382"/>
                    </a:lnTo>
                    <a:cubicBezTo>
                      <a:pt x="664952" y="508180"/>
                      <a:pt x="629940" y="585285"/>
                      <a:pt x="566471" y="633914"/>
                    </a:cubicBezTo>
                    <a:lnTo>
                      <a:pt x="656186" y="757233"/>
                    </a:lnTo>
                    <a:cubicBezTo>
                      <a:pt x="679483" y="744234"/>
                      <a:pt x="708905" y="752588"/>
                      <a:pt x="721895" y="775885"/>
                    </a:cubicBezTo>
                    <a:cubicBezTo>
                      <a:pt x="734895" y="799182"/>
                      <a:pt x="726540" y="828604"/>
                      <a:pt x="703243" y="841594"/>
                    </a:cubicBezTo>
                    <a:cubicBezTo>
                      <a:pt x="679946" y="854593"/>
                      <a:pt x="650534" y="846239"/>
                      <a:pt x="637534" y="822942"/>
                    </a:cubicBezTo>
                    <a:cubicBezTo>
                      <a:pt x="626775" y="803653"/>
                      <a:pt x="630474" y="779503"/>
                      <a:pt x="646526" y="764324"/>
                    </a:cubicBezTo>
                    <a:lnTo>
                      <a:pt x="556709" y="641005"/>
                    </a:lnTo>
                    <a:cubicBezTo>
                      <a:pt x="512653" y="671516"/>
                      <a:pt x="459646" y="686386"/>
                      <a:pt x="406156" y="683242"/>
                    </a:cubicBezTo>
                    <a:lnTo>
                      <a:pt x="398449" y="775731"/>
                    </a:lnTo>
                    <a:cubicBezTo>
                      <a:pt x="414501" y="780284"/>
                      <a:pt x="423822" y="796993"/>
                      <a:pt x="419259" y="813045"/>
                    </a:cubicBezTo>
                    <a:cubicBezTo>
                      <a:pt x="414706" y="829098"/>
                      <a:pt x="397997" y="838418"/>
                      <a:pt x="381945" y="833866"/>
                    </a:cubicBezTo>
                    <a:cubicBezTo>
                      <a:pt x="365893" y="829303"/>
                      <a:pt x="356572" y="812593"/>
                      <a:pt x="361135" y="796541"/>
                    </a:cubicBezTo>
                    <a:cubicBezTo>
                      <a:pt x="364454" y="784846"/>
                      <a:pt x="374463" y="776286"/>
                      <a:pt x="386528" y="774806"/>
                    </a:cubicBezTo>
                    <a:lnTo>
                      <a:pt x="394235" y="682317"/>
                    </a:lnTo>
                    <a:cubicBezTo>
                      <a:pt x="342431" y="676808"/>
                      <a:pt x="293854" y="654498"/>
                      <a:pt x="255912" y="618807"/>
                    </a:cubicBezTo>
                    <a:lnTo>
                      <a:pt x="205557" y="670190"/>
                    </a:lnTo>
                    <a:cubicBezTo>
                      <a:pt x="209941" y="676151"/>
                      <a:pt x="212349" y="683344"/>
                      <a:pt x="212442" y="690744"/>
                    </a:cubicBezTo>
                    <a:cubicBezTo>
                      <a:pt x="212544" y="710783"/>
                      <a:pt x="196385" y="727103"/>
                      <a:pt x="176351" y="727205"/>
                    </a:cubicBezTo>
                    <a:cubicBezTo>
                      <a:pt x="156316" y="727308"/>
                      <a:pt x="139992" y="711143"/>
                      <a:pt x="139891" y="691114"/>
                    </a:cubicBezTo>
                    <a:cubicBezTo>
                      <a:pt x="139789" y="671074"/>
                      <a:pt x="155948" y="654755"/>
                      <a:pt x="175982" y="654652"/>
                    </a:cubicBezTo>
                    <a:cubicBezTo>
                      <a:pt x="183512" y="654611"/>
                      <a:pt x="190867" y="656923"/>
                      <a:pt x="197027" y="661250"/>
                    </a:cubicBezTo>
                    <a:lnTo>
                      <a:pt x="247383" y="609867"/>
                    </a:lnTo>
                    <a:cubicBezTo>
                      <a:pt x="223062" y="584699"/>
                      <a:pt x="204511" y="554548"/>
                      <a:pt x="193020" y="521488"/>
                    </a:cubicBezTo>
                    <a:lnTo>
                      <a:pt x="83368" y="556326"/>
                    </a:lnTo>
                    <a:cubicBezTo>
                      <a:pt x="83576" y="558587"/>
                      <a:pt x="83576" y="560847"/>
                      <a:pt x="83368" y="563108"/>
                    </a:cubicBezTo>
                    <a:cubicBezTo>
                      <a:pt x="83240" y="586149"/>
                      <a:pt x="64456" y="604729"/>
                      <a:pt x="41414" y="604595"/>
                    </a:cubicBezTo>
                    <a:cubicBezTo>
                      <a:pt x="18371" y="604471"/>
                      <a:pt x="-205" y="585686"/>
                      <a:pt x="-77" y="562646"/>
                    </a:cubicBezTo>
                    <a:cubicBezTo>
                      <a:pt x="52" y="539605"/>
                      <a:pt x="18835" y="521025"/>
                      <a:pt x="41878" y="521149"/>
                    </a:cubicBezTo>
                    <a:cubicBezTo>
                      <a:pt x="57838" y="521241"/>
                      <a:pt x="72349" y="530429"/>
                      <a:pt x="79257" y="544816"/>
                    </a:cubicBezTo>
                    <a:lnTo>
                      <a:pt x="189423" y="510081"/>
                    </a:lnTo>
                    <a:cubicBezTo>
                      <a:pt x="174440" y="458276"/>
                      <a:pt x="177300" y="402937"/>
                      <a:pt x="197541" y="352952"/>
                    </a:cubicBezTo>
                    <a:lnTo>
                      <a:pt x="102483" y="311846"/>
                    </a:lnTo>
                    <a:cubicBezTo>
                      <a:pt x="92961" y="325411"/>
                      <a:pt x="74247" y="328689"/>
                      <a:pt x="60681" y="319162"/>
                    </a:cubicBezTo>
                    <a:cubicBezTo>
                      <a:pt x="47117" y="309646"/>
                      <a:pt x="43839" y="290932"/>
                      <a:pt x="53360" y="277368"/>
                    </a:cubicBezTo>
                    <a:cubicBezTo>
                      <a:pt x="62882" y="263803"/>
                      <a:pt x="81597" y="260524"/>
                      <a:pt x="95162" y="270040"/>
                    </a:cubicBezTo>
                    <a:cubicBezTo>
                      <a:pt x="103188" y="275682"/>
                      <a:pt x="107955" y="284880"/>
                      <a:pt x="107929" y="294684"/>
                    </a:cubicBezTo>
                    <a:cubicBezTo>
                      <a:pt x="107931" y="296759"/>
                      <a:pt x="107725" y="298825"/>
                      <a:pt x="107313" y="300850"/>
                    </a:cubicBezTo>
                    <a:lnTo>
                      <a:pt x="202371" y="341956"/>
                    </a:lnTo>
                    <a:cubicBezTo>
                      <a:pt x="218438" y="307498"/>
                      <a:pt x="242419" y="277326"/>
                      <a:pt x="272355" y="2538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3D2C0F04-AB84-4CD6-9191-8D82D82F7801}"/>
                  </a:ext>
                </a:extLst>
              </p:cNvPr>
              <p:cNvSpPr/>
              <p:nvPr/>
            </p:nvSpPr>
            <p:spPr>
              <a:xfrm>
                <a:off x="1020199" y="5972592"/>
                <a:ext cx="357420" cy="339744"/>
              </a:xfrm>
              <a:custGeom>
                <a:avLst/>
                <a:gdLst>
                  <a:gd name="connsiteX0" fmla="*/ 357343 w 357420"/>
                  <a:gd name="connsiteY0" fmla="*/ 129230 h 339744"/>
                  <a:gd name="connsiteX1" fmla="*/ 220767 w 357420"/>
                  <a:gd name="connsiteY1" fmla="*/ 129230 h 339744"/>
                  <a:gd name="connsiteX2" fmla="*/ 178530 w 357420"/>
                  <a:gd name="connsiteY2" fmla="*/ -563 h 339744"/>
                  <a:gd name="connsiteX3" fmla="*/ 136293 w 357420"/>
                  <a:gd name="connsiteY3" fmla="*/ 129230 h 339744"/>
                  <a:gd name="connsiteX4" fmla="*/ -78 w 357420"/>
                  <a:gd name="connsiteY4" fmla="*/ 129230 h 339744"/>
                  <a:gd name="connsiteX5" fmla="*/ 288695 w 357420"/>
                  <a:gd name="connsiteY5" fmla="*/ 339181 h 339744"/>
                  <a:gd name="connsiteX6" fmla="*/ 246458 w 357420"/>
                  <a:gd name="connsiteY6" fmla="*/ 209387 h 339744"/>
                  <a:gd name="connsiteX7" fmla="*/ 68570 w 357420"/>
                  <a:gd name="connsiteY7" fmla="*/ 339181 h 339744"/>
                  <a:gd name="connsiteX8" fmla="*/ 166506 w 357420"/>
                  <a:gd name="connsiteY8" fmla="*/ 268169 h 339744"/>
                  <a:gd name="connsiteX9" fmla="*/ 105566 w 357420"/>
                  <a:gd name="connsiteY9" fmla="*/ 224186 h 33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7420" h="339744">
                    <a:moveTo>
                      <a:pt x="357343" y="129230"/>
                    </a:moveTo>
                    <a:lnTo>
                      <a:pt x="220767" y="129230"/>
                    </a:lnTo>
                    <a:lnTo>
                      <a:pt x="178530" y="-563"/>
                    </a:lnTo>
                    <a:lnTo>
                      <a:pt x="136293" y="129230"/>
                    </a:lnTo>
                    <a:lnTo>
                      <a:pt x="-78" y="129230"/>
                    </a:lnTo>
                    <a:lnTo>
                      <a:pt x="288695" y="339181"/>
                    </a:lnTo>
                    <a:lnTo>
                      <a:pt x="246458" y="209387"/>
                    </a:lnTo>
                    <a:close/>
                    <a:moveTo>
                      <a:pt x="68570" y="339181"/>
                    </a:moveTo>
                    <a:lnTo>
                      <a:pt x="166506" y="268169"/>
                    </a:lnTo>
                    <a:lnTo>
                      <a:pt x="105566" y="224186"/>
                    </a:ln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503BAB7-6BC1-45CD-9566-CDB46F25FDC0}"/>
                </a:ext>
              </a:extLst>
            </p:cNvPr>
            <p:cNvSpPr txBox="1"/>
            <p:nvPr/>
          </p:nvSpPr>
          <p:spPr>
            <a:xfrm>
              <a:off x="1623994" y="6002726"/>
              <a:ext cx="5767600" cy="587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cap="all" dirty="0">
                  <a:solidFill>
                    <a:srgbClr val="2C52A4"/>
                  </a:solidFill>
                  <a:latin typeface="Brandon Grotesque Black" panose="020B0A03020203060202" pitchFamily="34" charset="0"/>
                </a:rPr>
                <a:t>EU Flu Day 2021 – One voice to protect</a:t>
              </a:r>
            </a:p>
            <a:p>
              <a:pPr>
                <a:lnSpc>
                  <a:spcPts val="1900"/>
                </a:lnSpc>
              </a:pPr>
              <a:r>
                <a:rPr lang="en-US" cap="all" dirty="0">
                  <a:solidFill>
                    <a:srgbClr val="2C52A4"/>
                  </a:solidFill>
                  <a:latin typeface="Brandon Grotesque Black" panose="020B0A03020203060202" pitchFamily="34" charset="0"/>
                </a:rPr>
                <a:t>populations from flu in the age of COVID-19</a:t>
              </a:r>
            </a:p>
          </p:txBody>
        </p:sp>
      </p:grpSp>
      <p:pic>
        <p:nvPicPr>
          <p:cNvPr id="197" name="Graphic 196">
            <a:extLst>
              <a:ext uri="{FF2B5EF4-FFF2-40B4-BE49-F238E27FC236}">
                <a16:creationId xmlns:a16="http://schemas.microsoft.com/office/drawing/2014/main" id="{DA06B6E3-F414-4F64-92EB-CA4964FDB8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5875" y="4374976"/>
            <a:ext cx="11596125" cy="656191"/>
          </a:xfrm>
          <a:prstGeom prst="rect">
            <a:avLst/>
          </a:prstGeom>
        </p:spPr>
      </p:pic>
      <p:sp>
        <p:nvSpPr>
          <p:cNvPr id="184" name="TextBox 183">
            <a:extLst>
              <a:ext uri="{FF2B5EF4-FFF2-40B4-BE49-F238E27FC236}">
                <a16:creationId xmlns:a16="http://schemas.microsoft.com/office/drawing/2014/main" id="{648E2129-18B0-4AFA-BA98-124792644D77}"/>
              </a:ext>
            </a:extLst>
          </p:cNvPr>
          <p:cNvSpPr txBox="1"/>
          <p:nvPr/>
        </p:nvSpPr>
        <p:spPr>
          <a:xfrm>
            <a:off x="985819" y="4584416"/>
            <a:ext cx="10806132" cy="3558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1900"/>
              </a:lnSpc>
            </a:pPr>
            <a:r>
              <a:rPr lang="en-US" sz="2100" cap="all" dirty="0">
                <a:solidFill>
                  <a:schemeClr val="bg1"/>
                </a:solidFill>
                <a:latin typeface="Brandon Grotesque Black" panose="020B0A03020203060202" pitchFamily="34" charset="0"/>
              </a:rPr>
              <a:t>Don't miss the EU Flu Day webinar from 10:00-11:30 CET on 14 October 2021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D98AA5AE-3263-4B91-BDE0-95EA2858AC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6282" y="671140"/>
            <a:ext cx="295275" cy="1809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AF8E95E-9474-4595-8C29-2EBCFD4174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758" y="5454765"/>
            <a:ext cx="2620644" cy="96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08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2B516D7-9025-42B2-9BE9-78B614124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4" y="1"/>
            <a:ext cx="12188052" cy="68579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5E342E-94E5-4210-9F6F-900F7528721A}"/>
              </a:ext>
            </a:extLst>
          </p:cNvPr>
          <p:cNvSpPr txBox="1"/>
          <p:nvPr/>
        </p:nvSpPr>
        <p:spPr>
          <a:xfrm>
            <a:off x="1136324" y="614519"/>
            <a:ext cx="7226626" cy="106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sz="3700" cap="all" dirty="0">
                <a:solidFill>
                  <a:srgbClr val="D41D5D"/>
                </a:solidFill>
                <a:latin typeface="Brandon Grotesque Black" panose="020B0A03020203060202" pitchFamily="34" charset="0"/>
              </a:rPr>
              <a:t>We are proud to support</a:t>
            </a:r>
            <a:endParaRPr lang="uk-UA" sz="3700" cap="all" dirty="0">
              <a:solidFill>
                <a:srgbClr val="D41D5D"/>
              </a:solidFill>
              <a:latin typeface="Brandon Grotesque Black" panose="020B0A03020203060202" pitchFamily="34" charset="0"/>
            </a:endParaRPr>
          </a:p>
          <a:p>
            <a:pPr>
              <a:lnSpc>
                <a:spcPts val="3700"/>
              </a:lnSpc>
            </a:pPr>
            <a:r>
              <a:rPr lang="en-US" sz="3700" cap="all" dirty="0">
                <a:solidFill>
                  <a:srgbClr val="D41D5D"/>
                </a:solidFill>
                <a:latin typeface="Brandon Grotesque Black" panose="020B0A03020203060202" pitchFamily="34" charset="0"/>
              </a:rPr>
              <a:t>the #EUFluDay because…</a:t>
            </a:r>
          </a:p>
        </p:txBody>
      </p: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60DAF5A1-6CF0-4AEE-A4F5-C8054C785022}"/>
              </a:ext>
            </a:extLst>
          </p:cNvPr>
          <p:cNvSpPr/>
          <p:nvPr/>
        </p:nvSpPr>
        <p:spPr>
          <a:xfrm>
            <a:off x="-19998" y="-76726"/>
            <a:ext cx="10276" cy="10276"/>
          </a:xfrm>
          <a:custGeom>
            <a:avLst/>
            <a:gdLst/>
            <a:ahLst/>
            <a:cxnLst/>
            <a:rect l="l" t="t" r="r" b="b"/>
            <a:pathLst>
              <a:path w="10276" h="10276"/>
            </a:pathLst>
          </a:custGeom>
          <a:solidFill>
            <a:srgbClr val="2C52A4"/>
          </a:solidFill>
          <a:ln w="2620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FB5A0D8-6F29-4C95-B74A-1ABC73EBB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81554" y="2260417"/>
            <a:ext cx="1143000" cy="1143000"/>
          </a:xfrm>
          <a:prstGeom prst="rect">
            <a:avLst/>
          </a:prstGeom>
        </p:spPr>
      </p:pic>
      <p:grpSp>
        <p:nvGrpSpPr>
          <p:cNvPr id="180" name="Group 179">
            <a:extLst>
              <a:ext uri="{FF2B5EF4-FFF2-40B4-BE49-F238E27FC236}">
                <a16:creationId xmlns:a16="http://schemas.microsoft.com/office/drawing/2014/main" id="{68F5A02F-0284-441A-B98F-E2EC5E5945FF}"/>
              </a:ext>
            </a:extLst>
          </p:cNvPr>
          <p:cNvGrpSpPr/>
          <p:nvPr/>
        </p:nvGrpSpPr>
        <p:grpSpPr>
          <a:xfrm>
            <a:off x="521828" y="5377857"/>
            <a:ext cx="6869766" cy="1212850"/>
            <a:chOff x="521828" y="5377857"/>
            <a:chExt cx="6869766" cy="1212850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849D10FD-64AD-4613-9878-82F23260E9F0}"/>
                </a:ext>
              </a:extLst>
            </p:cNvPr>
            <p:cNvGrpSpPr/>
            <p:nvPr/>
          </p:nvGrpSpPr>
          <p:grpSpPr>
            <a:xfrm>
              <a:off x="1677164" y="5415957"/>
              <a:ext cx="3268865" cy="443785"/>
              <a:chOff x="1677164" y="5941950"/>
              <a:chExt cx="3268865" cy="443785"/>
            </a:xfrm>
          </p:grpSpPr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2CF52A30-F579-4556-9177-A39F387713F5}"/>
                  </a:ext>
                </a:extLst>
              </p:cNvPr>
              <p:cNvSpPr/>
              <p:nvPr/>
            </p:nvSpPr>
            <p:spPr>
              <a:xfrm>
                <a:off x="1677164" y="5948538"/>
                <a:ext cx="294546" cy="431932"/>
              </a:xfrm>
              <a:custGeom>
                <a:avLst/>
                <a:gdLst>
                  <a:gd name="connsiteX0" fmla="*/ 41972 w 294546"/>
                  <a:gd name="connsiteY0" fmla="*/ 416982 h 431932"/>
                  <a:gd name="connsiteX1" fmla="*/ 55537 w 294546"/>
                  <a:gd name="connsiteY1" fmla="*/ 316477 h 431932"/>
                  <a:gd name="connsiteX2" fmla="*/ 11759 w 294546"/>
                  <a:gd name="connsiteY2" fmla="*/ 316477 h 431932"/>
                  <a:gd name="connsiteX3" fmla="*/ 43 w 294546"/>
                  <a:gd name="connsiteY3" fmla="*/ 304967 h 431932"/>
                  <a:gd name="connsiteX4" fmla="*/ 43 w 294546"/>
                  <a:gd name="connsiteY4" fmla="*/ 304762 h 431932"/>
                  <a:gd name="connsiteX5" fmla="*/ 43 w 294546"/>
                  <a:gd name="connsiteY5" fmla="*/ 294485 h 431932"/>
                  <a:gd name="connsiteX6" fmla="*/ 8645 w 294546"/>
                  <a:gd name="connsiteY6" fmla="*/ 282770 h 431932"/>
                  <a:gd name="connsiteX7" fmla="*/ 11759 w 294546"/>
                  <a:gd name="connsiteY7" fmla="*/ 282770 h 431932"/>
                  <a:gd name="connsiteX8" fmla="*/ 60059 w 294546"/>
                  <a:gd name="connsiteY8" fmla="*/ 282770 h 431932"/>
                  <a:gd name="connsiteX9" fmla="*/ 74857 w 294546"/>
                  <a:gd name="connsiteY9" fmla="*/ 183497 h 431932"/>
                  <a:gd name="connsiteX10" fmla="*/ 29229 w 294546"/>
                  <a:gd name="connsiteY10" fmla="*/ 183497 h 431932"/>
                  <a:gd name="connsiteX11" fmla="*/ 21213 w 294546"/>
                  <a:gd name="connsiteY11" fmla="*/ 180107 h 431932"/>
                  <a:gd name="connsiteX12" fmla="*/ 17513 w 294546"/>
                  <a:gd name="connsiteY12" fmla="*/ 171783 h 431932"/>
                  <a:gd name="connsiteX13" fmla="*/ 17513 w 294546"/>
                  <a:gd name="connsiteY13" fmla="*/ 161506 h 431932"/>
                  <a:gd name="connsiteX14" fmla="*/ 29229 w 294546"/>
                  <a:gd name="connsiteY14" fmla="*/ 149893 h 431932"/>
                  <a:gd name="connsiteX15" fmla="*/ 78557 w 294546"/>
                  <a:gd name="connsiteY15" fmla="*/ 149893 h 431932"/>
                  <a:gd name="connsiteX16" fmla="*/ 98288 w 294546"/>
                  <a:gd name="connsiteY16" fmla="*/ 9310 h 431932"/>
                  <a:gd name="connsiteX17" fmla="*/ 101987 w 294546"/>
                  <a:gd name="connsiteY17" fmla="*/ 2527 h 431932"/>
                  <a:gd name="connsiteX18" fmla="*/ 109386 w 294546"/>
                  <a:gd name="connsiteY18" fmla="*/ -556 h 431932"/>
                  <a:gd name="connsiteX19" fmla="*/ 119663 w 294546"/>
                  <a:gd name="connsiteY19" fmla="*/ -556 h 431932"/>
                  <a:gd name="connsiteX20" fmla="*/ 127987 w 294546"/>
                  <a:gd name="connsiteY20" fmla="*/ 3452 h 431932"/>
                  <a:gd name="connsiteX21" fmla="*/ 130762 w 294546"/>
                  <a:gd name="connsiteY21" fmla="*/ 13009 h 431932"/>
                  <a:gd name="connsiteX22" fmla="*/ 112264 w 294546"/>
                  <a:gd name="connsiteY22" fmla="*/ 149893 h 431932"/>
                  <a:gd name="connsiteX23" fmla="*/ 211433 w 294546"/>
                  <a:gd name="connsiteY23" fmla="*/ 149893 h 431932"/>
                  <a:gd name="connsiteX24" fmla="*/ 230547 w 294546"/>
                  <a:gd name="connsiteY24" fmla="*/ 9310 h 431932"/>
                  <a:gd name="connsiteX25" fmla="*/ 234555 w 294546"/>
                  <a:gd name="connsiteY25" fmla="*/ 2527 h 431932"/>
                  <a:gd name="connsiteX26" fmla="*/ 242263 w 294546"/>
                  <a:gd name="connsiteY26" fmla="*/ -556 h 431932"/>
                  <a:gd name="connsiteX27" fmla="*/ 252539 w 294546"/>
                  <a:gd name="connsiteY27" fmla="*/ -556 h 431932"/>
                  <a:gd name="connsiteX28" fmla="*/ 261480 w 294546"/>
                  <a:gd name="connsiteY28" fmla="*/ 3452 h 431932"/>
                  <a:gd name="connsiteX29" fmla="*/ 264255 w 294546"/>
                  <a:gd name="connsiteY29" fmla="*/ 13009 h 431932"/>
                  <a:gd name="connsiteX30" fmla="*/ 245757 w 294546"/>
                  <a:gd name="connsiteY30" fmla="*/ 149893 h 431932"/>
                  <a:gd name="connsiteX31" fmla="*/ 282753 w 294546"/>
                  <a:gd name="connsiteY31" fmla="*/ 149893 h 431932"/>
                  <a:gd name="connsiteX32" fmla="*/ 294468 w 294546"/>
                  <a:gd name="connsiteY32" fmla="*/ 161403 h 431932"/>
                  <a:gd name="connsiteX33" fmla="*/ 294468 w 294546"/>
                  <a:gd name="connsiteY33" fmla="*/ 161506 h 431932"/>
                  <a:gd name="connsiteX34" fmla="*/ 294468 w 294546"/>
                  <a:gd name="connsiteY34" fmla="*/ 171783 h 431932"/>
                  <a:gd name="connsiteX35" fmla="*/ 282958 w 294546"/>
                  <a:gd name="connsiteY35" fmla="*/ 183497 h 431932"/>
                  <a:gd name="connsiteX36" fmla="*/ 282753 w 294546"/>
                  <a:gd name="connsiteY36" fmla="*/ 183497 h 431932"/>
                  <a:gd name="connsiteX37" fmla="*/ 240824 w 294546"/>
                  <a:gd name="connsiteY37" fmla="*/ 183497 h 431932"/>
                  <a:gd name="connsiteX38" fmla="*/ 226642 w 294546"/>
                  <a:gd name="connsiteY38" fmla="*/ 282770 h 431932"/>
                  <a:gd name="connsiteX39" fmla="*/ 265591 w 294546"/>
                  <a:gd name="connsiteY39" fmla="*/ 282770 h 431932"/>
                  <a:gd name="connsiteX40" fmla="*/ 277306 w 294546"/>
                  <a:gd name="connsiteY40" fmla="*/ 294279 h 431932"/>
                  <a:gd name="connsiteX41" fmla="*/ 277306 w 294546"/>
                  <a:gd name="connsiteY41" fmla="*/ 294485 h 431932"/>
                  <a:gd name="connsiteX42" fmla="*/ 277306 w 294546"/>
                  <a:gd name="connsiteY42" fmla="*/ 304762 h 431932"/>
                  <a:gd name="connsiteX43" fmla="*/ 273607 w 294546"/>
                  <a:gd name="connsiteY43" fmla="*/ 313086 h 431932"/>
                  <a:gd name="connsiteX44" fmla="*/ 265591 w 294546"/>
                  <a:gd name="connsiteY44" fmla="*/ 316477 h 431932"/>
                  <a:gd name="connsiteX45" fmla="*/ 222429 w 294546"/>
                  <a:gd name="connsiteY45" fmla="*/ 316477 h 431932"/>
                  <a:gd name="connsiteX46" fmla="*/ 208247 w 294546"/>
                  <a:gd name="connsiteY46" fmla="*/ 420579 h 431932"/>
                  <a:gd name="connsiteX47" fmla="*/ 198073 w 294546"/>
                  <a:gd name="connsiteY47" fmla="*/ 430958 h 431932"/>
                  <a:gd name="connsiteX48" fmla="*/ 196532 w 294546"/>
                  <a:gd name="connsiteY48" fmla="*/ 430855 h 431932"/>
                  <a:gd name="connsiteX49" fmla="*/ 186255 w 294546"/>
                  <a:gd name="connsiteY49" fmla="*/ 430855 h 431932"/>
                  <a:gd name="connsiteX50" fmla="*/ 177417 w 294546"/>
                  <a:gd name="connsiteY50" fmla="*/ 426848 h 431932"/>
                  <a:gd name="connsiteX51" fmla="*/ 174643 w 294546"/>
                  <a:gd name="connsiteY51" fmla="*/ 417393 h 431932"/>
                  <a:gd name="connsiteX52" fmla="*/ 188722 w 294546"/>
                  <a:gd name="connsiteY52" fmla="*/ 316888 h 431932"/>
                  <a:gd name="connsiteX53" fmla="*/ 88833 w 294546"/>
                  <a:gd name="connsiteY53" fmla="*/ 316888 h 431932"/>
                  <a:gd name="connsiteX54" fmla="*/ 75268 w 294546"/>
                  <a:gd name="connsiteY54" fmla="*/ 420990 h 431932"/>
                  <a:gd name="connsiteX55" fmla="*/ 65094 w 294546"/>
                  <a:gd name="connsiteY55" fmla="*/ 431369 h 431932"/>
                  <a:gd name="connsiteX56" fmla="*/ 63553 w 294546"/>
                  <a:gd name="connsiteY56" fmla="*/ 431267 h 431932"/>
                  <a:gd name="connsiteX57" fmla="*/ 53276 w 294546"/>
                  <a:gd name="connsiteY57" fmla="*/ 431267 h 431932"/>
                  <a:gd name="connsiteX58" fmla="*/ 43719 w 294546"/>
                  <a:gd name="connsiteY58" fmla="*/ 427259 h 431932"/>
                  <a:gd name="connsiteX59" fmla="*/ 41972 w 294546"/>
                  <a:gd name="connsiteY59" fmla="*/ 416982 h 431932"/>
                  <a:gd name="connsiteX60" fmla="*/ 93355 w 294546"/>
                  <a:gd name="connsiteY60" fmla="*/ 282564 h 431932"/>
                  <a:gd name="connsiteX61" fmla="*/ 193655 w 294546"/>
                  <a:gd name="connsiteY61" fmla="*/ 282564 h 431932"/>
                  <a:gd name="connsiteX62" fmla="*/ 207220 w 294546"/>
                  <a:gd name="connsiteY62" fmla="*/ 183292 h 431932"/>
                  <a:gd name="connsiteX63" fmla="*/ 108667 w 294546"/>
                  <a:gd name="connsiteY63" fmla="*/ 183292 h 43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94546" h="431932">
                    <a:moveTo>
                      <a:pt x="41972" y="416982"/>
                    </a:moveTo>
                    <a:lnTo>
                      <a:pt x="55537" y="316477"/>
                    </a:lnTo>
                    <a:lnTo>
                      <a:pt x="11759" y="316477"/>
                    </a:lnTo>
                    <a:cubicBezTo>
                      <a:pt x="5346" y="316539"/>
                      <a:pt x="105" y="311380"/>
                      <a:pt x="43" y="304967"/>
                    </a:cubicBezTo>
                    <a:cubicBezTo>
                      <a:pt x="43" y="304895"/>
                      <a:pt x="43" y="304833"/>
                      <a:pt x="43" y="304762"/>
                    </a:cubicBezTo>
                    <a:lnTo>
                      <a:pt x="43" y="294485"/>
                    </a:lnTo>
                    <a:cubicBezTo>
                      <a:pt x="-820" y="288874"/>
                      <a:pt x="3034" y="283633"/>
                      <a:pt x="8645" y="282770"/>
                    </a:cubicBezTo>
                    <a:cubicBezTo>
                      <a:pt x="9672" y="282615"/>
                      <a:pt x="10731" y="282615"/>
                      <a:pt x="11759" y="282770"/>
                    </a:cubicBezTo>
                    <a:lnTo>
                      <a:pt x="60059" y="282770"/>
                    </a:lnTo>
                    <a:lnTo>
                      <a:pt x="74857" y="183497"/>
                    </a:lnTo>
                    <a:lnTo>
                      <a:pt x="29229" y="183497"/>
                    </a:lnTo>
                    <a:cubicBezTo>
                      <a:pt x="26218" y="183447"/>
                      <a:pt x="23340" y="182234"/>
                      <a:pt x="21213" y="180107"/>
                    </a:cubicBezTo>
                    <a:cubicBezTo>
                      <a:pt x="18819" y="178000"/>
                      <a:pt x="17472" y="174968"/>
                      <a:pt x="17513" y="171783"/>
                    </a:cubicBezTo>
                    <a:lnTo>
                      <a:pt x="17513" y="161506"/>
                    </a:lnTo>
                    <a:cubicBezTo>
                      <a:pt x="18048" y="155288"/>
                      <a:pt x="23012" y="150376"/>
                      <a:pt x="29229" y="149893"/>
                    </a:cubicBezTo>
                    <a:lnTo>
                      <a:pt x="78557" y="149893"/>
                    </a:lnTo>
                    <a:lnTo>
                      <a:pt x="98288" y="9310"/>
                    </a:lnTo>
                    <a:cubicBezTo>
                      <a:pt x="98771" y="6710"/>
                      <a:pt x="100066" y="4336"/>
                      <a:pt x="101987" y="2527"/>
                    </a:cubicBezTo>
                    <a:cubicBezTo>
                      <a:pt x="103940" y="543"/>
                      <a:pt x="106601" y="-577"/>
                      <a:pt x="109386" y="-556"/>
                    </a:cubicBezTo>
                    <a:lnTo>
                      <a:pt x="119663" y="-556"/>
                    </a:lnTo>
                    <a:cubicBezTo>
                      <a:pt x="122921" y="-618"/>
                      <a:pt x="126004" y="872"/>
                      <a:pt x="127987" y="3452"/>
                    </a:cubicBezTo>
                    <a:cubicBezTo>
                      <a:pt x="130238" y="6092"/>
                      <a:pt x="131245" y="9577"/>
                      <a:pt x="130762" y="13009"/>
                    </a:cubicBezTo>
                    <a:lnTo>
                      <a:pt x="112264" y="149893"/>
                    </a:lnTo>
                    <a:lnTo>
                      <a:pt x="211433" y="149893"/>
                    </a:lnTo>
                    <a:lnTo>
                      <a:pt x="230547" y="9310"/>
                    </a:lnTo>
                    <a:cubicBezTo>
                      <a:pt x="231072" y="6658"/>
                      <a:pt x="232480" y="4263"/>
                      <a:pt x="234555" y="2527"/>
                    </a:cubicBezTo>
                    <a:cubicBezTo>
                      <a:pt x="236631" y="543"/>
                      <a:pt x="239396" y="-566"/>
                      <a:pt x="242263" y="-556"/>
                    </a:cubicBezTo>
                    <a:lnTo>
                      <a:pt x="252539" y="-556"/>
                    </a:lnTo>
                    <a:cubicBezTo>
                      <a:pt x="255982" y="-680"/>
                      <a:pt x="259281" y="800"/>
                      <a:pt x="261480" y="3452"/>
                    </a:cubicBezTo>
                    <a:cubicBezTo>
                      <a:pt x="263731" y="6092"/>
                      <a:pt x="264738" y="9577"/>
                      <a:pt x="264255" y="13009"/>
                    </a:cubicBezTo>
                    <a:lnTo>
                      <a:pt x="245757" y="149893"/>
                    </a:lnTo>
                    <a:lnTo>
                      <a:pt x="282753" y="149893"/>
                    </a:lnTo>
                    <a:cubicBezTo>
                      <a:pt x="289165" y="149842"/>
                      <a:pt x="294406" y="154990"/>
                      <a:pt x="294468" y="161403"/>
                    </a:cubicBezTo>
                    <a:cubicBezTo>
                      <a:pt x="294468" y="161434"/>
                      <a:pt x="294468" y="161475"/>
                      <a:pt x="294468" y="161506"/>
                    </a:cubicBezTo>
                    <a:lnTo>
                      <a:pt x="294468" y="171783"/>
                    </a:lnTo>
                    <a:cubicBezTo>
                      <a:pt x="294530" y="178195"/>
                      <a:pt x="289371" y="183436"/>
                      <a:pt x="282958" y="183497"/>
                    </a:cubicBezTo>
                    <a:cubicBezTo>
                      <a:pt x="282886" y="183497"/>
                      <a:pt x="282825" y="183497"/>
                      <a:pt x="282753" y="183497"/>
                    </a:cubicBezTo>
                    <a:lnTo>
                      <a:pt x="240824" y="183497"/>
                    </a:lnTo>
                    <a:lnTo>
                      <a:pt x="226642" y="282770"/>
                    </a:lnTo>
                    <a:lnTo>
                      <a:pt x="265591" y="282770"/>
                    </a:lnTo>
                    <a:cubicBezTo>
                      <a:pt x="272003" y="282708"/>
                      <a:pt x="277244" y="287867"/>
                      <a:pt x="277306" y="294279"/>
                    </a:cubicBezTo>
                    <a:cubicBezTo>
                      <a:pt x="277306" y="294352"/>
                      <a:pt x="277306" y="294413"/>
                      <a:pt x="277306" y="294485"/>
                    </a:cubicBezTo>
                    <a:lnTo>
                      <a:pt x="277306" y="304762"/>
                    </a:lnTo>
                    <a:cubicBezTo>
                      <a:pt x="277347" y="307947"/>
                      <a:pt x="276001" y="310989"/>
                      <a:pt x="273607" y="313086"/>
                    </a:cubicBezTo>
                    <a:cubicBezTo>
                      <a:pt x="271479" y="315213"/>
                      <a:pt x="268602" y="316426"/>
                      <a:pt x="265591" y="316477"/>
                    </a:cubicBezTo>
                    <a:lnTo>
                      <a:pt x="222429" y="316477"/>
                    </a:lnTo>
                    <a:lnTo>
                      <a:pt x="208247" y="420579"/>
                    </a:lnTo>
                    <a:cubicBezTo>
                      <a:pt x="208299" y="426251"/>
                      <a:pt x="203746" y="430897"/>
                      <a:pt x="198073" y="430958"/>
                    </a:cubicBezTo>
                    <a:cubicBezTo>
                      <a:pt x="197560" y="430958"/>
                      <a:pt x="197046" y="430927"/>
                      <a:pt x="196532" y="430855"/>
                    </a:cubicBezTo>
                    <a:lnTo>
                      <a:pt x="186255" y="430855"/>
                    </a:lnTo>
                    <a:cubicBezTo>
                      <a:pt x="182844" y="430979"/>
                      <a:pt x="179576" y="429499"/>
                      <a:pt x="177417" y="426848"/>
                    </a:cubicBezTo>
                    <a:cubicBezTo>
                      <a:pt x="175136" y="424268"/>
                      <a:pt x="174119" y="420805"/>
                      <a:pt x="174643" y="417393"/>
                    </a:cubicBezTo>
                    <a:lnTo>
                      <a:pt x="188722" y="316888"/>
                    </a:lnTo>
                    <a:lnTo>
                      <a:pt x="88833" y="316888"/>
                    </a:lnTo>
                    <a:lnTo>
                      <a:pt x="75268" y="420990"/>
                    </a:lnTo>
                    <a:cubicBezTo>
                      <a:pt x="75319" y="426663"/>
                      <a:pt x="70767" y="431307"/>
                      <a:pt x="65094" y="431369"/>
                    </a:cubicBezTo>
                    <a:cubicBezTo>
                      <a:pt x="64580" y="431369"/>
                      <a:pt x="64067" y="431338"/>
                      <a:pt x="63553" y="431267"/>
                    </a:cubicBezTo>
                    <a:lnTo>
                      <a:pt x="53276" y="431267"/>
                    </a:lnTo>
                    <a:cubicBezTo>
                      <a:pt x="49638" y="431472"/>
                      <a:pt x="46113" y="429992"/>
                      <a:pt x="43719" y="427259"/>
                    </a:cubicBezTo>
                    <a:cubicBezTo>
                      <a:pt x="41314" y="424402"/>
                      <a:pt x="40646" y="420466"/>
                      <a:pt x="41972" y="416982"/>
                    </a:cubicBezTo>
                    <a:close/>
                    <a:moveTo>
                      <a:pt x="93355" y="282564"/>
                    </a:moveTo>
                    <a:lnTo>
                      <a:pt x="193655" y="282564"/>
                    </a:lnTo>
                    <a:lnTo>
                      <a:pt x="207220" y="183292"/>
                    </a:lnTo>
                    <a:lnTo>
                      <a:pt x="108667" y="183292"/>
                    </a:ln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5F83BBDC-000A-48A0-8B15-B583273B8B76}"/>
                  </a:ext>
                </a:extLst>
              </p:cNvPr>
              <p:cNvSpPr/>
              <p:nvPr/>
            </p:nvSpPr>
            <p:spPr>
              <a:xfrm>
                <a:off x="2026554" y="5948133"/>
                <a:ext cx="278637" cy="431928"/>
              </a:xfrm>
              <a:custGeom>
                <a:avLst/>
                <a:gdLst>
                  <a:gd name="connsiteX0" fmla="*/ -44 w 278637"/>
                  <a:gd name="connsiteY0" fmla="*/ 419133 h 431928"/>
                  <a:gd name="connsiteX1" fmla="*/ -44 w 278637"/>
                  <a:gd name="connsiteY1" fmla="*/ 11152 h 431928"/>
                  <a:gd name="connsiteX2" fmla="*/ 11466 w 278637"/>
                  <a:gd name="connsiteY2" fmla="*/ -563 h 431928"/>
                  <a:gd name="connsiteX3" fmla="*/ 11671 w 278637"/>
                  <a:gd name="connsiteY3" fmla="*/ -563 h 431928"/>
                  <a:gd name="connsiteX4" fmla="*/ 266839 w 278637"/>
                  <a:gd name="connsiteY4" fmla="*/ -563 h 431928"/>
                  <a:gd name="connsiteX5" fmla="*/ 278554 w 278637"/>
                  <a:gd name="connsiteY5" fmla="*/ 10947 h 431928"/>
                  <a:gd name="connsiteX6" fmla="*/ 278554 w 278637"/>
                  <a:gd name="connsiteY6" fmla="*/ 11152 h 431928"/>
                  <a:gd name="connsiteX7" fmla="*/ 278554 w 278637"/>
                  <a:gd name="connsiteY7" fmla="*/ 78875 h 431928"/>
                  <a:gd name="connsiteX8" fmla="*/ 267045 w 278637"/>
                  <a:gd name="connsiteY8" fmla="*/ 90591 h 431928"/>
                  <a:gd name="connsiteX9" fmla="*/ 266839 w 278637"/>
                  <a:gd name="connsiteY9" fmla="*/ 90591 h 431928"/>
                  <a:gd name="connsiteX10" fmla="*/ 96145 w 278637"/>
                  <a:gd name="connsiteY10" fmla="*/ 90591 h 431928"/>
                  <a:gd name="connsiteX11" fmla="*/ 96145 w 278637"/>
                  <a:gd name="connsiteY11" fmla="*/ 166946 h 431928"/>
                  <a:gd name="connsiteX12" fmla="*/ 236626 w 278637"/>
                  <a:gd name="connsiteY12" fmla="*/ 166946 h 431928"/>
                  <a:gd name="connsiteX13" fmla="*/ 244950 w 278637"/>
                  <a:gd name="connsiteY13" fmla="*/ 170337 h 431928"/>
                  <a:gd name="connsiteX14" fmla="*/ 248341 w 278637"/>
                  <a:gd name="connsiteY14" fmla="*/ 178661 h 431928"/>
                  <a:gd name="connsiteX15" fmla="*/ 248341 w 278637"/>
                  <a:gd name="connsiteY15" fmla="*/ 245870 h 431928"/>
                  <a:gd name="connsiteX16" fmla="*/ 236831 w 278637"/>
                  <a:gd name="connsiteY16" fmla="*/ 257585 h 431928"/>
                  <a:gd name="connsiteX17" fmla="*/ 236626 w 278637"/>
                  <a:gd name="connsiteY17" fmla="*/ 257585 h 431928"/>
                  <a:gd name="connsiteX18" fmla="*/ 96145 w 278637"/>
                  <a:gd name="connsiteY18" fmla="*/ 257585 h 431928"/>
                  <a:gd name="connsiteX19" fmla="*/ 96145 w 278637"/>
                  <a:gd name="connsiteY19" fmla="*/ 340825 h 431928"/>
                  <a:gd name="connsiteX20" fmla="*/ 266839 w 278637"/>
                  <a:gd name="connsiteY20" fmla="*/ 340825 h 431928"/>
                  <a:gd name="connsiteX21" fmla="*/ 278554 w 278637"/>
                  <a:gd name="connsiteY21" fmla="*/ 352335 h 431928"/>
                  <a:gd name="connsiteX22" fmla="*/ 278554 w 278637"/>
                  <a:gd name="connsiteY22" fmla="*/ 352541 h 431928"/>
                  <a:gd name="connsiteX23" fmla="*/ 278554 w 278637"/>
                  <a:gd name="connsiteY23" fmla="*/ 419647 h 431928"/>
                  <a:gd name="connsiteX24" fmla="*/ 275163 w 278637"/>
                  <a:gd name="connsiteY24" fmla="*/ 427971 h 431928"/>
                  <a:gd name="connsiteX25" fmla="*/ 266839 w 278637"/>
                  <a:gd name="connsiteY25" fmla="*/ 431362 h 431928"/>
                  <a:gd name="connsiteX26" fmla="*/ 11671 w 278637"/>
                  <a:gd name="connsiteY26" fmla="*/ 431362 h 431928"/>
                  <a:gd name="connsiteX27" fmla="*/ 3347 w 278637"/>
                  <a:gd name="connsiteY27" fmla="*/ 427971 h 431928"/>
                  <a:gd name="connsiteX28" fmla="*/ -44 w 278637"/>
                  <a:gd name="connsiteY28" fmla="*/ 419133 h 431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8637" h="431928">
                    <a:moveTo>
                      <a:pt x="-44" y="419133"/>
                    </a:moveTo>
                    <a:lnTo>
                      <a:pt x="-44" y="11152"/>
                    </a:lnTo>
                    <a:cubicBezTo>
                      <a:pt x="-106" y="4740"/>
                      <a:pt x="5053" y="-501"/>
                      <a:pt x="11466" y="-563"/>
                    </a:cubicBezTo>
                    <a:cubicBezTo>
                      <a:pt x="11537" y="-563"/>
                      <a:pt x="11599" y="-563"/>
                      <a:pt x="11671" y="-563"/>
                    </a:cubicBezTo>
                    <a:lnTo>
                      <a:pt x="266839" y="-563"/>
                    </a:lnTo>
                    <a:cubicBezTo>
                      <a:pt x="273252" y="-625"/>
                      <a:pt x="278493" y="4534"/>
                      <a:pt x="278554" y="10947"/>
                    </a:cubicBezTo>
                    <a:cubicBezTo>
                      <a:pt x="278554" y="11018"/>
                      <a:pt x="278554" y="11081"/>
                      <a:pt x="278554" y="11152"/>
                    </a:cubicBezTo>
                    <a:lnTo>
                      <a:pt x="278554" y="78875"/>
                    </a:lnTo>
                    <a:cubicBezTo>
                      <a:pt x="278616" y="85288"/>
                      <a:pt x="273457" y="90528"/>
                      <a:pt x="267045" y="90591"/>
                    </a:cubicBezTo>
                    <a:cubicBezTo>
                      <a:pt x="266973" y="90591"/>
                      <a:pt x="266911" y="90591"/>
                      <a:pt x="266839" y="90591"/>
                    </a:cubicBezTo>
                    <a:lnTo>
                      <a:pt x="96145" y="90591"/>
                    </a:lnTo>
                    <a:lnTo>
                      <a:pt x="96145" y="166946"/>
                    </a:lnTo>
                    <a:lnTo>
                      <a:pt x="236626" y="166946"/>
                    </a:lnTo>
                    <a:cubicBezTo>
                      <a:pt x="239740" y="166925"/>
                      <a:pt x="242740" y="168148"/>
                      <a:pt x="244950" y="170337"/>
                    </a:cubicBezTo>
                    <a:cubicBezTo>
                      <a:pt x="247159" y="172536"/>
                      <a:pt x="248382" y="175537"/>
                      <a:pt x="248341" y="178661"/>
                    </a:cubicBezTo>
                    <a:lnTo>
                      <a:pt x="248341" y="245870"/>
                    </a:lnTo>
                    <a:cubicBezTo>
                      <a:pt x="248403" y="252283"/>
                      <a:pt x="243244" y="257523"/>
                      <a:pt x="236831" y="257585"/>
                    </a:cubicBezTo>
                    <a:cubicBezTo>
                      <a:pt x="236759" y="257585"/>
                      <a:pt x="236698" y="257585"/>
                      <a:pt x="236626" y="257585"/>
                    </a:cubicBezTo>
                    <a:lnTo>
                      <a:pt x="96145" y="257585"/>
                    </a:lnTo>
                    <a:lnTo>
                      <a:pt x="96145" y="340825"/>
                    </a:lnTo>
                    <a:lnTo>
                      <a:pt x="266839" y="340825"/>
                    </a:lnTo>
                    <a:cubicBezTo>
                      <a:pt x="273252" y="340764"/>
                      <a:pt x="278493" y="345923"/>
                      <a:pt x="278554" y="352335"/>
                    </a:cubicBezTo>
                    <a:cubicBezTo>
                      <a:pt x="278554" y="352407"/>
                      <a:pt x="278554" y="352469"/>
                      <a:pt x="278554" y="352541"/>
                    </a:cubicBezTo>
                    <a:lnTo>
                      <a:pt x="278554" y="419647"/>
                    </a:lnTo>
                    <a:cubicBezTo>
                      <a:pt x="278657" y="422782"/>
                      <a:pt x="277424" y="425802"/>
                      <a:pt x="275163" y="427971"/>
                    </a:cubicBezTo>
                    <a:cubicBezTo>
                      <a:pt x="272974" y="430201"/>
                      <a:pt x="269963" y="431434"/>
                      <a:pt x="266839" y="431362"/>
                    </a:cubicBezTo>
                    <a:lnTo>
                      <a:pt x="11671" y="431362"/>
                    </a:lnTo>
                    <a:cubicBezTo>
                      <a:pt x="8547" y="431434"/>
                      <a:pt x="5536" y="430201"/>
                      <a:pt x="3347" y="427971"/>
                    </a:cubicBezTo>
                    <a:cubicBezTo>
                      <a:pt x="942" y="425690"/>
                      <a:pt x="-301" y="422442"/>
                      <a:pt x="-44" y="419133"/>
                    </a:cubicBez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3733E71C-A45C-445D-A997-50EAAB1B0B8F}"/>
                  </a:ext>
                </a:extLst>
              </p:cNvPr>
              <p:cNvSpPr/>
              <p:nvPr/>
            </p:nvSpPr>
            <p:spPr>
              <a:xfrm>
                <a:off x="2369406" y="5948133"/>
                <a:ext cx="350865" cy="437602"/>
              </a:xfrm>
              <a:custGeom>
                <a:avLst/>
                <a:gdLst>
                  <a:gd name="connsiteX0" fmla="*/ -69 w 350865"/>
                  <a:gd name="connsiteY0" fmla="*/ 265704 h 437602"/>
                  <a:gd name="connsiteX1" fmla="*/ -69 w 350865"/>
                  <a:gd name="connsiteY1" fmla="*/ 11152 h 437602"/>
                  <a:gd name="connsiteX2" fmla="*/ 11646 w 350865"/>
                  <a:gd name="connsiteY2" fmla="*/ -563 h 437602"/>
                  <a:gd name="connsiteX3" fmla="*/ 87179 w 350865"/>
                  <a:gd name="connsiteY3" fmla="*/ -563 h 437602"/>
                  <a:gd name="connsiteX4" fmla="*/ 98895 w 350865"/>
                  <a:gd name="connsiteY4" fmla="*/ 10947 h 437602"/>
                  <a:gd name="connsiteX5" fmla="*/ 98895 w 350865"/>
                  <a:gd name="connsiteY5" fmla="*/ 11152 h 437602"/>
                  <a:gd name="connsiteX6" fmla="*/ 98895 w 350865"/>
                  <a:gd name="connsiteY6" fmla="*/ 260771 h 437602"/>
                  <a:gd name="connsiteX7" fmla="*/ 120476 w 350865"/>
                  <a:gd name="connsiteY7" fmla="*/ 315956 h 437602"/>
                  <a:gd name="connsiteX8" fmla="*/ 174736 w 350865"/>
                  <a:gd name="connsiteY8" fmla="*/ 338462 h 437602"/>
                  <a:gd name="connsiteX9" fmla="*/ 229921 w 350865"/>
                  <a:gd name="connsiteY9" fmla="*/ 315956 h 437602"/>
                  <a:gd name="connsiteX10" fmla="*/ 251605 w 350865"/>
                  <a:gd name="connsiteY10" fmla="*/ 260771 h 437602"/>
                  <a:gd name="connsiteX11" fmla="*/ 251605 w 350865"/>
                  <a:gd name="connsiteY11" fmla="*/ 11152 h 437602"/>
                  <a:gd name="connsiteX12" fmla="*/ 263115 w 350865"/>
                  <a:gd name="connsiteY12" fmla="*/ -563 h 437602"/>
                  <a:gd name="connsiteX13" fmla="*/ 263320 w 350865"/>
                  <a:gd name="connsiteY13" fmla="*/ -563 h 437602"/>
                  <a:gd name="connsiteX14" fmla="*/ 339059 w 350865"/>
                  <a:gd name="connsiteY14" fmla="*/ -563 h 437602"/>
                  <a:gd name="connsiteX15" fmla="*/ 350774 w 350865"/>
                  <a:gd name="connsiteY15" fmla="*/ 11152 h 437602"/>
                  <a:gd name="connsiteX16" fmla="*/ 350774 w 350865"/>
                  <a:gd name="connsiteY16" fmla="*/ 265704 h 437602"/>
                  <a:gd name="connsiteX17" fmla="*/ 299391 w 350865"/>
                  <a:gd name="connsiteY17" fmla="*/ 386556 h 437602"/>
                  <a:gd name="connsiteX18" fmla="*/ 174839 w 350865"/>
                  <a:gd name="connsiteY18" fmla="*/ 437014 h 437602"/>
                  <a:gd name="connsiteX19" fmla="*/ 51519 w 350865"/>
                  <a:gd name="connsiteY19" fmla="*/ 386556 h 437602"/>
                  <a:gd name="connsiteX20" fmla="*/ -69 w 350865"/>
                  <a:gd name="connsiteY20" fmla="*/ 265704 h 437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0865" h="437602">
                    <a:moveTo>
                      <a:pt x="-69" y="265704"/>
                    </a:moveTo>
                    <a:lnTo>
                      <a:pt x="-69" y="11152"/>
                    </a:lnTo>
                    <a:cubicBezTo>
                      <a:pt x="414" y="4894"/>
                      <a:pt x="5388" y="-80"/>
                      <a:pt x="11646" y="-563"/>
                    </a:cubicBezTo>
                    <a:lnTo>
                      <a:pt x="87179" y="-563"/>
                    </a:lnTo>
                    <a:cubicBezTo>
                      <a:pt x="93592" y="-625"/>
                      <a:pt x="98833" y="4534"/>
                      <a:pt x="98895" y="10947"/>
                    </a:cubicBezTo>
                    <a:cubicBezTo>
                      <a:pt x="98895" y="11018"/>
                      <a:pt x="98895" y="11081"/>
                      <a:pt x="98895" y="11152"/>
                    </a:cubicBezTo>
                    <a:lnTo>
                      <a:pt x="98895" y="260771"/>
                    </a:lnTo>
                    <a:cubicBezTo>
                      <a:pt x="98401" y="281314"/>
                      <a:pt x="106181" y="301199"/>
                      <a:pt x="120476" y="315956"/>
                    </a:cubicBezTo>
                    <a:cubicBezTo>
                      <a:pt x="134534" y="330837"/>
                      <a:pt x="154275" y="339027"/>
                      <a:pt x="174736" y="338462"/>
                    </a:cubicBezTo>
                    <a:cubicBezTo>
                      <a:pt x="195474" y="339058"/>
                      <a:pt x="215514" y="330888"/>
                      <a:pt x="229921" y="315956"/>
                    </a:cubicBezTo>
                    <a:cubicBezTo>
                      <a:pt x="244309" y="301250"/>
                      <a:pt x="252129" y="281345"/>
                      <a:pt x="251605" y="260771"/>
                    </a:cubicBezTo>
                    <a:lnTo>
                      <a:pt x="251605" y="11152"/>
                    </a:lnTo>
                    <a:cubicBezTo>
                      <a:pt x="251543" y="4740"/>
                      <a:pt x="256702" y="-501"/>
                      <a:pt x="263115" y="-563"/>
                    </a:cubicBezTo>
                    <a:cubicBezTo>
                      <a:pt x="263187" y="-563"/>
                      <a:pt x="263248" y="-563"/>
                      <a:pt x="263320" y="-563"/>
                    </a:cubicBezTo>
                    <a:lnTo>
                      <a:pt x="339059" y="-563"/>
                    </a:lnTo>
                    <a:cubicBezTo>
                      <a:pt x="345317" y="-80"/>
                      <a:pt x="350291" y="4894"/>
                      <a:pt x="350774" y="11152"/>
                    </a:cubicBezTo>
                    <a:lnTo>
                      <a:pt x="350774" y="265704"/>
                    </a:lnTo>
                    <a:cubicBezTo>
                      <a:pt x="351360" y="311414"/>
                      <a:pt x="332718" y="355264"/>
                      <a:pt x="299391" y="386556"/>
                    </a:cubicBezTo>
                    <a:cubicBezTo>
                      <a:pt x="266444" y="419585"/>
                      <a:pt x="221484" y="437806"/>
                      <a:pt x="174839" y="437014"/>
                    </a:cubicBezTo>
                    <a:cubicBezTo>
                      <a:pt x="128573" y="437714"/>
                      <a:pt x="84024" y="419493"/>
                      <a:pt x="51519" y="386556"/>
                    </a:cubicBezTo>
                    <a:cubicBezTo>
                      <a:pt x="18182" y="355254"/>
                      <a:pt x="-532" y="311435"/>
                      <a:pt x="-69" y="265704"/>
                    </a:cubicBez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2ECE9A13-07A1-4C64-BED0-984551F892D4}"/>
                  </a:ext>
                </a:extLst>
              </p:cNvPr>
              <p:cNvSpPr/>
              <p:nvPr/>
            </p:nvSpPr>
            <p:spPr>
              <a:xfrm>
                <a:off x="2805418" y="5948133"/>
                <a:ext cx="278632" cy="431928"/>
              </a:xfrm>
              <a:custGeom>
                <a:avLst/>
                <a:gdLst>
                  <a:gd name="connsiteX0" fmla="*/ -44 w 278632"/>
                  <a:gd name="connsiteY0" fmla="*/ 419133 h 431928"/>
                  <a:gd name="connsiteX1" fmla="*/ -44 w 278632"/>
                  <a:gd name="connsiteY1" fmla="*/ 11152 h 431928"/>
                  <a:gd name="connsiteX2" fmla="*/ 11465 w 278632"/>
                  <a:gd name="connsiteY2" fmla="*/ -563 h 431928"/>
                  <a:gd name="connsiteX3" fmla="*/ 11671 w 278632"/>
                  <a:gd name="connsiteY3" fmla="*/ -563 h 431928"/>
                  <a:gd name="connsiteX4" fmla="*/ 266839 w 278632"/>
                  <a:gd name="connsiteY4" fmla="*/ -563 h 431928"/>
                  <a:gd name="connsiteX5" fmla="*/ 278554 w 278632"/>
                  <a:gd name="connsiteY5" fmla="*/ 10947 h 431928"/>
                  <a:gd name="connsiteX6" fmla="*/ 278554 w 278632"/>
                  <a:gd name="connsiteY6" fmla="*/ 11152 h 431928"/>
                  <a:gd name="connsiteX7" fmla="*/ 278554 w 278632"/>
                  <a:gd name="connsiteY7" fmla="*/ 78875 h 431928"/>
                  <a:gd name="connsiteX8" fmla="*/ 267045 w 278632"/>
                  <a:gd name="connsiteY8" fmla="*/ 90591 h 431928"/>
                  <a:gd name="connsiteX9" fmla="*/ 266839 w 278632"/>
                  <a:gd name="connsiteY9" fmla="*/ 90591 h 431928"/>
                  <a:gd name="connsiteX10" fmla="*/ 96145 w 278632"/>
                  <a:gd name="connsiteY10" fmla="*/ 90591 h 431928"/>
                  <a:gd name="connsiteX11" fmla="*/ 96145 w 278632"/>
                  <a:gd name="connsiteY11" fmla="*/ 179278 h 431928"/>
                  <a:gd name="connsiteX12" fmla="*/ 236934 w 278632"/>
                  <a:gd name="connsiteY12" fmla="*/ 179278 h 431928"/>
                  <a:gd name="connsiteX13" fmla="*/ 245258 w 278632"/>
                  <a:gd name="connsiteY13" fmla="*/ 182668 h 431928"/>
                  <a:gd name="connsiteX14" fmla="*/ 248650 w 278632"/>
                  <a:gd name="connsiteY14" fmla="*/ 190992 h 431928"/>
                  <a:gd name="connsiteX15" fmla="*/ 248650 w 278632"/>
                  <a:gd name="connsiteY15" fmla="*/ 258202 h 431928"/>
                  <a:gd name="connsiteX16" fmla="*/ 245258 w 278632"/>
                  <a:gd name="connsiteY16" fmla="*/ 266217 h 431928"/>
                  <a:gd name="connsiteX17" fmla="*/ 236934 w 278632"/>
                  <a:gd name="connsiteY17" fmla="*/ 269917 h 431928"/>
                  <a:gd name="connsiteX18" fmla="*/ 96145 w 278632"/>
                  <a:gd name="connsiteY18" fmla="*/ 269917 h 431928"/>
                  <a:gd name="connsiteX19" fmla="*/ 96145 w 278632"/>
                  <a:gd name="connsiteY19" fmla="*/ 419647 h 431928"/>
                  <a:gd name="connsiteX20" fmla="*/ 84429 w 278632"/>
                  <a:gd name="connsiteY20" fmla="*/ 431362 h 431928"/>
                  <a:gd name="connsiteX21" fmla="*/ 11671 w 278632"/>
                  <a:gd name="connsiteY21" fmla="*/ 431362 h 431928"/>
                  <a:gd name="connsiteX22" fmla="*/ 3347 w 278632"/>
                  <a:gd name="connsiteY22" fmla="*/ 427971 h 431928"/>
                  <a:gd name="connsiteX23" fmla="*/ -44 w 278632"/>
                  <a:gd name="connsiteY23" fmla="*/ 419133 h 431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8632" h="431928">
                    <a:moveTo>
                      <a:pt x="-44" y="419133"/>
                    </a:moveTo>
                    <a:lnTo>
                      <a:pt x="-44" y="11152"/>
                    </a:lnTo>
                    <a:cubicBezTo>
                      <a:pt x="-106" y="4740"/>
                      <a:pt x="5053" y="-501"/>
                      <a:pt x="11465" y="-563"/>
                    </a:cubicBezTo>
                    <a:cubicBezTo>
                      <a:pt x="11537" y="-563"/>
                      <a:pt x="11599" y="-563"/>
                      <a:pt x="11671" y="-563"/>
                    </a:cubicBezTo>
                    <a:lnTo>
                      <a:pt x="266839" y="-563"/>
                    </a:lnTo>
                    <a:cubicBezTo>
                      <a:pt x="273252" y="-625"/>
                      <a:pt x="278493" y="4534"/>
                      <a:pt x="278554" y="10947"/>
                    </a:cubicBezTo>
                    <a:cubicBezTo>
                      <a:pt x="278554" y="11018"/>
                      <a:pt x="278554" y="11081"/>
                      <a:pt x="278554" y="11152"/>
                    </a:cubicBezTo>
                    <a:lnTo>
                      <a:pt x="278554" y="78875"/>
                    </a:lnTo>
                    <a:cubicBezTo>
                      <a:pt x="278616" y="85288"/>
                      <a:pt x="273457" y="90528"/>
                      <a:pt x="267045" y="90591"/>
                    </a:cubicBezTo>
                    <a:cubicBezTo>
                      <a:pt x="266973" y="90591"/>
                      <a:pt x="266911" y="90591"/>
                      <a:pt x="266839" y="90591"/>
                    </a:cubicBezTo>
                    <a:lnTo>
                      <a:pt x="96145" y="90591"/>
                    </a:lnTo>
                    <a:lnTo>
                      <a:pt x="96145" y="179278"/>
                    </a:lnTo>
                    <a:lnTo>
                      <a:pt x="236934" y="179278"/>
                    </a:lnTo>
                    <a:cubicBezTo>
                      <a:pt x="240048" y="179257"/>
                      <a:pt x="243049" y="180480"/>
                      <a:pt x="245258" y="182668"/>
                    </a:cubicBezTo>
                    <a:cubicBezTo>
                      <a:pt x="247488" y="184858"/>
                      <a:pt x="248721" y="187869"/>
                      <a:pt x="248650" y="190992"/>
                    </a:cubicBezTo>
                    <a:lnTo>
                      <a:pt x="248650" y="258202"/>
                    </a:lnTo>
                    <a:cubicBezTo>
                      <a:pt x="248598" y="261213"/>
                      <a:pt x="247385" y="264090"/>
                      <a:pt x="245258" y="266217"/>
                    </a:cubicBezTo>
                    <a:cubicBezTo>
                      <a:pt x="243162" y="268612"/>
                      <a:pt x="240120" y="269958"/>
                      <a:pt x="236934" y="269917"/>
                    </a:cubicBezTo>
                    <a:lnTo>
                      <a:pt x="96145" y="269917"/>
                    </a:lnTo>
                    <a:lnTo>
                      <a:pt x="96145" y="419647"/>
                    </a:lnTo>
                    <a:cubicBezTo>
                      <a:pt x="95662" y="425905"/>
                      <a:pt x="90688" y="430879"/>
                      <a:pt x="84429" y="431362"/>
                    </a:cubicBezTo>
                    <a:lnTo>
                      <a:pt x="11671" y="431362"/>
                    </a:lnTo>
                    <a:cubicBezTo>
                      <a:pt x="8547" y="431434"/>
                      <a:pt x="5536" y="430201"/>
                      <a:pt x="3347" y="427971"/>
                    </a:cubicBezTo>
                    <a:cubicBezTo>
                      <a:pt x="942" y="425690"/>
                      <a:pt x="-301" y="422442"/>
                      <a:pt x="-44" y="419133"/>
                    </a:cubicBez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8B1CF055-93A3-40FA-953B-6BD731C283B2}"/>
                  </a:ext>
                </a:extLst>
              </p:cNvPr>
              <p:cNvSpPr/>
              <p:nvPr/>
            </p:nvSpPr>
            <p:spPr>
              <a:xfrm>
                <a:off x="3135734" y="5948133"/>
                <a:ext cx="255175" cy="431108"/>
              </a:xfrm>
              <a:custGeom>
                <a:avLst/>
                <a:gdLst>
                  <a:gd name="connsiteX0" fmla="*/ -70 w 255175"/>
                  <a:gd name="connsiteY0" fmla="*/ 419133 h 431108"/>
                  <a:gd name="connsiteX1" fmla="*/ -70 w 255175"/>
                  <a:gd name="connsiteY1" fmla="*/ 11152 h 431108"/>
                  <a:gd name="connsiteX2" fmla="*/ 11440 w 255175"/>
                  <a:gd name="connsiteY2" fmla="*/ -562 h 431108"/>
                  <a:gd name="connsiteX3" fmla="*/ 11542 w 255175"/>
                  <a:gd name="connsiteY3" fmla="*/ -562 h 431108"/>
                  <a:gd name="connsiteX4" fmla="*/ 84917 w 255175"/>
                  <a:gd name="connsiteY4" fmla="*/ -562 h 431108"/>
                  <a:gd name="connsiteX5" fmla="*/ 93241 w 255175"/>
                  <a:gd name="connsiteY5" fmla="*/ 3137 h 431108"/>
                  <a:gd name="connsiteX6" fmla="*/ 96632 w 255175"/>
                  <a:gd name="connsiteY6" fmla="*/ 11152 h 431108"/>
                  <a:gd name="connsiteX7" fmla="*/ 96632 w 255175"/>
                  <a:gd name="connsiteY7" fmla="*/ 340004 h 431108"/>
                  <a:gd name="connsiteX8" fmla="*/ 243382 w 255175"/>
                  <a:gd name="connsiteY8" fmla="*/ 340004 h 431108"/>
                  <a:gd name="connsiteX9" fmla="*/ 251706 w 255175"/>
                  <a:gd name="connsiteY9" fmla="*/ 343395 h 431108"/>
                  <a:gd name="connsiteX10" fmla="*/ 255098 w 255175"/>
                  <a:gd name="connsiteY10" fmla="*/ 351719 h 431108"/>
                  <a:gd name="connsiteX11" fmla="*/ 255098 w 255175"/>
                  <a:gd name="connsiteY11" fmla="*/ 418825 h 431108"/>
                  <a:gd name="connsiteX12" fmla="*/ 243588 w 255175"/>
                  <a:gd name="connsiteY12" fmla="*/ 430540 h 431108"/>
                  <a:gd name="connsiteX13" fmla="*/ 243382 w 255175"/>
                  <a:gd name="connsiteY13" fmla="*/ 430540 h 431108"/>
                  <a:gd name="connsiteX14" fmla="*/ 11542 w 255175"/>
                  <a:gd name="connsiteY14" fmla="*/ 430540 h 431108"/>
                  <a:gd name="connsiteX15" fmla="*/ 3321 w 255175"/>
                  <a:gd name="connsiteY15" fmla="*/ 427150 h 431108"/>
                  <a:gd name="connsiteX16" fmla="*/ -70 w 255175"/>
                  <a:gd name="connsiteY16" fmla="*/ 419133 h 431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5175" h="431108">
                    <a:moveTo>
                      <a:pt x="-70" y="419133"/>
                    </a:moveTo>
                    <a:lnTo>
                      <a:pt x="-70" y="11152"/>
                    </a:lnTo>
                    <a:cubicBezTo>
                      <a:pt x="-132" y="4740"/>
                      <a:pt x="5027" y="-501"/>
                      <a:pt x="11440" y="-562"/>
                    </a:cubicBezTo>
                    <a:cubicBezTo>
                      <a:pt x="11470" y="-562"/>
                      <a:pt x="11511" y="-562"/>
                      <a:pt x="11542" y="-562"/>
                    </a:cubicBezTo>
                    <a:lnTo>
                      <a:pt x="84917" y="-562"/>
                    </a:lnTo>
                    <a:cubicBezTo>
                      <a:pt x="88103" y="-604"/>
                      <a:pt x="91145" y="742"/>
                      <a:pt x="93241" y="3137"/>
                    </a:cubicBezTo>
                    <a:cubicBezTo>
                      <a:pt x="95369" y="5264"/>
                      <a:pt x="96581" y="8142"/>
                      <a:pt x="96632" y="11152"/>
                    </a:cubicBezTo>
                    <a:lnTo>
                      <a:pt x="96632" y="340004"/>
                    </a:lnTo>
                    <a:lnTo>
                      <a:pt x="243382" y="340004"/>
                    </a:lnTo>
                    <a:cubicBezTo>
                      <a:pt x="246507" y="339963"/>
                      <a:pt x="249507" y="341186"/>
                      <a:pt x="251706" y="343395"/>
                    </a:cubicBezTo>
                    <a:cubicBezTo>
                      <a:pt x="253895" y="345605"/>
                      <a:pt x="255118" y="348605"/>
                      <a:pt x="255098" y="351719"/>
                    </a:cubicBezTo>
                    <a:lnTo>
                      <a:pt x="255098" y="418825"/>
                    </a:lnTo>
                    <a:cubicBezTo>
                      <a:pt x="255159" y="425238"/>
                      <a:pt x="250001" y="430479"/>
                      <a:pt x="243588" y="430540"/>
                    </a:cubicBezTo>
                    <a:cubicBezTo>
                      <a:pt x="243516" y="430540"/>
                      <a:pt x="243454" y="430540"/>
                      <a:pt x="243382" y="430540"/>
                    </a:cubicBezTo>
                    <a:lnTo>
                      <a:pt x="11542" y="430540"/>
                    </a:lnTo>
                    <a:cubicBezTo>
                      <a:pt x="8449" y="430633"/>
                      <a:pt x="5459" y="429400"/>
                      <a:pt x="3321" y="427150"/>
                    </a:cubicBezTo>
                    <a:cubicBezTo>
                      <a:pt x="1060" y="425115"/>
                      <a:pt x="-183" y="422176"/>
                      <a:pt x="-70" y="419133"/>
                    </a:cubicBez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1183300D-008B-4DBF-92BC-9EF1B8329C31}"/>
                  </a:ext>
                </a:extLst>
              </p:cNvPr>
              <p:cNvSpPr/>
              <p:nvPr/>
            </p:nvSpPr>
            <p:spPr>
              <a:xfrm>
                <a:off x="3419782" y="5948133"/>
                <a:ext cx="351269" cy="437602"/>
              </a:xfrm>
              <a:custGeom>
                <a:avLst/>
                <a:gdLst>
                  <a:gd name="connsiteX0" fmla="*/ -73 w 351269"/>
                  <a:gd name="connsiteY0" fmla="*/ 265704 h 437602"/>
                  <a:gd name="connsiteX1" fmla="*/ -73 w 351269"/>
                  <a:gd name="connsiteY1" fmla="*/ 11152 h 437602"/>
                  <a:gd name="connsiteX2" fmla="*/ 11642 w 351269"/>
                  <a:gd name="connsiteY2" fmla="*/ -563 h 437602"/>
                  <a:gd name="connsiteX3" fmla="*/ 87381 w 351269"/>
                  <a:gd name="connsiteY3" fmla="*/ -563 h 437602"/>
                  <a:gd name="connsiteX4" fmla="*/ 99096 w 351269"/>
                  <a:gd name="connsiteY4" fmla="*/ 10947 h 437602"/>
                  <a:gd name="connsiteX5" fmla="*/ 99096 w 351269"/>
                  <a:gd name="connsiteY5" fmla="*/ 11152 h 437602"/>
                  <a:gd name="connsiteX6" fmla="*/ 99096 w 351269"/>
                  <a:gd name="connsiteY6" fmla="*/ 260771 h 437602"/>
                  <a:gd name="connsiteX7" fmla="*/ 120677 w 351269"/>
                  <a:gd name="connsiteY7" fmla="*/ 315956 h 437602"/>
                  <a:gd name="connsiteX8" fmla="*/ 174937 w 351269"/>
                  <a:gd name="connsiteY8" fmla="*/ 338462 h 437602"/>
                  <a:gd name="connsiteX9" fmla="*/ 230123 w 351269"/>
                  <a:gd name="connsiteY9" fmla="*/ 315956 h 437602"/>
                  <a:gd name="connsiteX10" fmla="*/ 252012 w 351269"/>
                  <a:gd name="connsiteY10" fmla="*/ 260771 h 437602"/>
                  <a:gd name="connsiteX11" fmla="*/ 252012 w 351269"/>
                  <a:gd name="connsiteY11" fmla="*/ 11152 h 437602"/>
                  <a:gd name="connsiteX12" fmla="*/ 263522 w 351269"/>
                  <a:gd name="connsiteY12" fmla="*/ -563 h 437602"/>
                  <a:gd name="connsiteX13" fmla="*/ 263727 w 351269"/>
                  <a:gd name="connsiteY13" fmla="*/ -563 h 437602"/>
                  <a:gd name="connsiteX14" fmla="*/ 339466 w 351269"/>
                  <a:gd name="connsiteY14" fmla="*/ -563 h 437602"/>
                  <a:gd name="connsiteX15" fmla="*/ 351181 w 351269"/>
                  <a:gd name="connsiteY15" fmla="*/ 11152 h 437602"/>
                  <a:gd name="connsiteX16" fmla="*/ 351181 w 351269"/>
                  <a:gd name="connsiteY16" fmla="*/ 265704 h 437602"/>
                  <a:gd name="connsiteX17" fmla="*/ 299798 w 351269"/>
                  <a:gd name="connsiteY17" fmla="*/ 386556 h 437602"/>
                  <a:gd name="connsiteX18" fmla="*/ 175246 w 351269"/>
                  <a:gd name="connsiteY18" fmla="*/ 437014 h 437602"/>
                  <a:gd name="connsiteX19" fmla="*/ 51926 w 351269"/>
                  <a:gd name="connsiteY19" fmla="*/ 386556 h 437602"/>
                  <a:gd name="connsiteX20" fmla="*/ -73 w 351269"/>
                  <a:gd name="connsiteY20" fmla="*/ 265704 h 437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1269" h="437602">
                    <a:moveTo>
                      <a:pt x="-73" y="265704"/>
                    </a:moveTo>
                    <a:lnTo>
                      <a:pt x="-73" y="11152"/>
                    </a:lnTo>
                    <a:cubicBezTo>
                      <a:pt x="410" y="4894"/>
                      <a:pt x="5384" y="-80"/>
                      <a:pt x="11642" y="-563"/>
                    </a:cubicBezTo>
                    <a:lnTo>
                      <a:pt x="87381" y="-563"/>
                    </a:lnTo>
                    <a:cubicBezTo>
                      <a:pt x="93793" y="-625"/>
                      <a:pt x="99034" y="4534"/>
                      <a:pt x="99096" y="10947"/>
                    </a:cubicBezTo>
                    <a:cubicBezTo>
                      <a:pt x="99096" y="11018"/>
                      <a:pt x="99096" y="11081"/>
                      <a:pt x="99096" y="11152"/>
                    </a:cubicBezTo>
                    <a:lnTo>
                      <a:pt x="99096" y="260771"/>
                    </a:lnTo>
                    <a:cubicBezTo>
                      <a:pt x="98603" y="281314"/>
                      <a:pt x="106382" y="301199"/>
                      <a:pt x="120677" y="315956"/>
                    </a:cubicBezTo>
                    <a:cubicBezTo>
                      <a:pt x="134735" y="330837"/>
                      <a:pt x="154477" y="339027"/>
                      <a:pt x="174937" y="338462"/>
                    </a:cubicBezTo>
                    <a:cubicBezTo>
                      <a:pt x="195676" y="339058"/>
                      <a:pt x="215715" y="330888"/>
                      <a:pt x="230123" y="315956"/>
                    </a:cubicBezTo>
                    <a:cubicBezTo>
                      <a:pt x="244582" y="301282"/>
                      <a:pt x="252484" y="281365"/>
                      <a:pt x="252012" y="260771"/>
                    </a:cubicBezTo>
                    <a:lnTo>
                      <a:pt x="252012" y="11152"/>
                    </a:lnTo>
                    <a:cubicBezTo>
                      <a:pt x="251950" y="4740"/>
                      <a:pt x="257109" y="-501"/>
                      <a:pt x="263522" y="-563"/>
                    </a:cubicBezTo>
                    <a:cubicBezTo>
                      <a:pt x="263594" y="-563"/>
                      <a:pt x="263655" y="-563"/>
                      <a:pt x="263727" y="-563"/>
                    </a:cubicBezTo>
                    <a:lnTo>
                      <a:pt x="339466" y="-563"/>
                    </a:lnTo>
                    <a:cubicBezTo>
                      <a:pt x="345724" y="-80"/>
                      <a:pt x="350698" y="4894"/>
                      <a:pt x="351181" y="11152"/>
                    </a:cubicBezTo>
                    <a:lnTo>
                      <a:pt x="351181" y="265704"/>
                    </a:lnTo>
                    <a:cubicBezTo>
                      <a:pt x="351715" y="311404"/>
                      <a:pt x="333084" y="355234"/>
                      <a:pt x="299798" y="386556"/>
                    </a:cubicBezTo>
                    <a:cubicBezTo>
                      <a:pt x="266851" y="419585"/>
                      <a:pt x="221891" y="437806"/>
                      <a:pt x="175246" y="437014"/>
                    </a:cubicBezTo>
                    <a:cubicBezTo>
                      <a:pt x="128990" y="437662"/>
                      <a:pt x="84462" y="419452"/>
                      <a:pt x="51926" y="386556"/>
                    </a:cubicBezTo>
                    <a:cubicBezTo>
                      <a:pt x="18455" y="355316"/>
                      <a:pt x="-402" y="311486"/>
                      <a:pt x="-73" y="265704"/>
                    </a:cubicBez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B1422530-B6C5-4A4F-9171-306A7463383B}"/>
                  </a:ext>
                </a:extLst>
              </p:cNvPr>
              <p:cNvSpPr/>
              <p:nvPr/>
            </p:nvSpPr>
            <p:spPr>
              <a:xfrm>
                <a:off x="3855808" y="5948134"/>
                <a:ext cx="377268" cy="431617"/>
              </a:xfrm>
              <a:custGeom>
                <a:avLst/>
                <a:gdLst>
                  <a:gd name="connsiteX0" fmla="*/ -63 w 377268"/>
                  <a:gd name="connsiteY0" fmla="*/ 419133 h 431617"/>
                  <a:gd name="connsiteX1" fmla="*/ -63 w 377268"/>
                  <a:gd name="connsiteY1" fmla="*/ 11152 h 431617"/>
                  <a:gd name="connsiteX2" fmla="*/ 3328 w 377268"/>
                  <a:gd name="connsiteY2" fmla="*/ 2828 h 431617"/>
                  <a:gd name="connsiteX3" fmla="*/ 11036 w 377268"/>
                  <a:gd name="connsiteY3" fmla="*/ -563 h 431617"/>
                  <a:gd name="connsiteX4" fmla="*/ 161382 w 377268"/>
                  <a:gd name="connsiteY4" fmla="*/ -563 h 431617"/>
                  <a:gd name="connsiteX5" fmla="*/ 377191 w 377268"/>
                  <a:gd name="connsiteY5" fmla="*/ 215245 h 431617"/>
                  <a:gd name="connsiteX6" fmla="*/ 161382 w 377268"/>
                  <a:gd name="connsiteY6" fmla="*/ 431054 h 431617"/>
                  <a:gd name="connsiteX7" fmla="*/ 11036 w 377268"/>
                  <a:gd name="connsiteY7" fmla="*/ 431054 h 431617"/>
                  <a:gd name="connsiteX8" fmla="*/ 3328 w 377268"/>
                  <a:gd name="connsiteY8" fmla="*/ 427663 h 431617"/>
                  <a:gd name="connsiteX9" fmla="*/ -63 w 377268"/>
                  <a:gd name="connsiteY9" fmla="*/ 419133 h 431617"/>
                  <a:gd name="connsiteX10" fmla="*/ 96126 w 377268"/>
                  <a:gd name="connsiteY10" fmla="*/ 339695 h 431617"/>
                  <a:gd name="connsiteX11" fmla="*/ 155217 w 377268"/>
                  <a:gd name="connsiteY11" fmla="*/ 339695 h 431617"/>
                  <a:gd name="connsiteX12" fmla="*/ 241232 w 377268"/>
                  <a:gd name="connsiteY12" fmla="*/ 303624 h 431617"/>
                  <a:gd name="connsiteX13" fmla="*/ 241232 w 377268"/>
                  <a:gd name="connsiteY13" fmla="*/ 126147 h 431617"/>
                  <a:gd name="connsiteX14" fmla="*/ 155217 w 377268"/>
                  <a:gd name="connsiteY14" fmla="*/ 90077 h 431617"/>
                  <a:gd name="connsiteX15" fmla="*/ 96126 w 377268"/>
                  <a:gd name="connsiteY15" fmla="*/ 90077 h 431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7268" h="431617">
                    <a:moveTo>
                      <a:pt x="-63" y="419133"/>
                    </a:moveTo>
                    <a:lnTo>
                      <a:pt x="-63" y="11152"/>
                    </a:lnTo>
                    <a:cubicBezTo>
                      <a:pt x="-135" y="8028"/>
                      <a:pt x="1098" y="5017"/>
                      <a:pt x="3328" y="2828"/>
                    </a:cubicBezTo>
                    <a:cubicBezTo>
                      <a:pt x="5291" y="649"/>
                      <a:pt x="8097" y="-584"/>
                      <a:pt x="11036" y="-563"/>
                    </a:cubicBezTo>
                    <a:lnTo>
                      <a:pt x="161382" y="-563"/>
                    </a:lnTo>
                    <a:cubicBezTo>
                      <a:pt x="280571" y="-563"/>
                      <a:pt x="377191" y="96057"/>
                      <a:pt x="377191" y="215245"/>
                    </a:cubicBezTo>
                    <a:cubicBezTo>
                      <a:pt x="377191" y="334433"/>
                      <a:pt x="280571" y="431054"/>
                      <a:pt x="161382" y="431054"/>
                    </a:cubicBezTo>
                    <a:lnTo>
                      <a:pt x="11036" y="431054"/>
                    </a:lnTo>
                    <a:cubicBezTo>
                      <a:pt x="8097" y="431074"/>
                      <a:pt x="5291" y="429841"/>
                      <a:pt x="3328" y="427663"/>
                    </a:cubicBezTo>
                    <a:cubicBezTo>
                      <a:pt x="1006" y="425453"/>
                      <a:pt x="-227" y="422339"/>
                      <a:pt x="-63" y="419133"/>
                    </a:cubicBezTo>
                    <a:close/>
                    <a:moveTo>
                      <a:pt x="96126" y="339695"/>
                    </a:moveTo>
                    <a:lnTo>
                      <a:pt x="155217" y="339695"/>
                    </a:lnTo>
                    <a:cubicBezTo>
                      <a:pt x="187732" y="340548"/>
                      <a:pt x="219045" y="327414"/>
                      <a:pt x="241232" y="303624"/>
                    </a:cubicBezTo>
                    <a:cubicBezTo>
                      <a:pt x="286860" y="253268"/>
                      <a:pt x="286860" y="176502"/>
                      <a:pt x="241232" y="126147"/>
                    </a:cubicBezTo>
                    <a:cubicBezTo>
                      <a:pt x="219045" y="102357"/>
                      <a:pt x="187732" y="89224"/>
                      <a:pt x="155217" y="90077"/>
                    </a:cubicBezTo>
                    <a:lnTo>
                      <a:pt x="96126" y="90077"/>
                    </a:ln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AF8BA354-2323-4697-ACF0-6E2485B46E4C}"/>
                  </a:ext>
                </a:extLst>
              </p:cNvPr>
              <p:cNvSpPr/>
              <p:nvPr/>
            </p:nvSpPr>
            <p:spPr>
              <a:xfrm>
                <a:off x="4219119" y="5941950"/>
                <a:ext cx="415755" cy="437632"/>
              </a:xfrm>
              <a:custGeom>
                <a:avLst/>
                <a:gdLst>
                  <a:gd name="connsiteX0" fmla="*/ 11825 w 415755"/>
                  <a:gd name="connsiteY0" fmla="*/ 437032 h 437632"/>
                  <a:gd name="connsiteX1" fmla="*/ 1549 w 415755"/>
                  <a:gd name="connsiteY1" fmla="*/ 432100 h 437632"/>
                  <a:gd name="connsiteX2" fmla="*/ 1549 w 415755"/>
                  <a:gd name="connsiteY2" fmla="*/ 421001 h 437632"/>
                  <a:gd name="connsiteX3" fmla="*/ 194440 w 415755"/>
                  <a:gd name="connsiteY3" fmla="*/ 6237 h 437632"/>
                  <a:gd name="connsiteX4" fmla="*/ 204717 w 415755"/>
                  <a:gd name="connsiteY4" fmla="*/ -546 h 437632"/>
                  <a:gd name="connsiteX5" fmla="*/ 210883 w 415755"/>
                  <a:gd name="connsiteY5" fmla="*/ -546 h 437632"/>
                  <a:gd name="connsiteX6" fmla="*/ 221160 w 415755"/>
                  <a:gd name="connsiteY6" fmla="*/ 6237 h 437632"/>
                  <a:gd name="connsiteX7" fmla="*/ 414052 w 415755"/>
                  <a:gd name="connsiteY7" fmla="*/ 421001 h 437632"/>
                  <a:gd name="connsiteX8" fmla="*/ 414052 w 415755"/>
                  <a:gd name="connsiteY8" fmla="*/ 432100 h 437632"/>
                  <a:gd name="connsiteX9" fmla="*/ 403775 w 415755"/>
                  <a:gd name="connsiteY9" fmla="*/ 437032 h 437632"/>
                  <a:gd name="connsiteX10" fmla="*/ 335333 w 415755"/>
                  <a:gd name="connsiteY10" fmla="*/ 437032 h 437632"/>
                  <a:gd name="connsiteX11" fmla="*/ 313752 w 415755"/>
                  <a:gd name="connsiteY11" fmla="*/ 421617 h 437632"/>
                  <a:gd name="connsiteX12" fmla="*/ 291555 w 415755"/>
                  <a:gd name="connsiteY12" fmla="*/ 372803 h 437632"/>
                  <a:gd name="connsiteX13" fmla="*/ 123943 w 415755"/>
                  <a:gd name="connsiteY13" fmla="*/ 372803 h 437632"/>
                  <a:gd name="connsiteX14" fmla="*/ 101746 w 415755"/>
                  <a:gd name="connsiteY14" fmla="*/ 422028 h 437632"/>
                  <a:gd name="connsiteX15" fmla="*/ 79548 w 415755"/>
                  <a:gd name="connsiteY15" fmla="*/ 436826 h 437632"/>
                  <a:gd name="connsiteX16" fmla="*/ 160939 w 415755"/>
                  <a:gd name="connsiteY16" fmla="*/ 289152 h 437632"/>
                  <a:gd name="connsiteX17" fmla="*/ 254662 w 415755"/>
                  <a:gd name="connsiteY17" fmla="*/ 289152 h 437632"/>
                  <a:gd name="connsiteX18" fmla="*/ 207800 w 415755"/>
                  <a:gd name="connsiteY18" fmla="*/ 187414 h 437632"/>
                  <a:gd name="connsiteX19" fmla="*/ 207184 w 415755"/>
                  <a:gd name="connsiteY19" fmla="*/ 187414 h 43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15755" h="437632">
                    <a:moveTo>
                      <a:pt x="11825" y="437032"/>
                    </a:moveTo>
                    <a:cubicBezTo>
                      <a:pt x="7756" y="437361"/>
                      <a:pt x="3830" y="435480"/>
                      <a:pt x="1549" y="432100"/>
                    </a:cubicBezTo>
                    <a:cubicBezTo>
                      <a:pt x="-620" y="428718"/>
                      <a:pt x="-620" y="424381"/>
                      <a:pt x="1549" y="421001"/>
                    </a:cubicBezTo>
                    <a:lnTo>
                      <a:pt x="194440" y="6237"/>
                    </a:lnTo>
                    <a:cubicBezTo>
                      <a:pt x="195982" y="1952"/>
                      <a:pt x="200165" y="-813"/>
                      <a:pt x="204717" y="-546"/>
                    </a:cubicBezTo>
                    <a:lnTo>
                      <a:pt x="210883" y="-546"/>
                    </a:lnTo>
                    <a:cubicBezTo>
                      <a:pt x="215436" y="-813"/>
                      <a:pt x="219618" y="1952"/>
                      <a:pt x="221160" y="6237"/>
                    </a:cubicBezTo>
                    <a:lnTo>
                      <a:pt x="414052" y="421001"/>
                    </a:lnTo>
                    <a:cubicBezTo>
                      <a:pt x="416220" y="424381"/>
                      <a:pt x="416220" y="428718"/>
                      <a:pt x="414052" y="432100"/>
                    </a:cubicBezTo>
                    <a:cubicBezTo>
                      <a:pt x="411770" y="435480"/>
                      <a:pt x="407834" y="437361"/>
                      <a:pt x="403775" y="437032"/>
                    </a:cubicBezTo>
                    <a:lnTo>
                      <a:pt x="335333" y="437032"/>
                    </a:lnTo>
                    <a:cubicBezTo>
                      <a:pt x="325611" y="436940"/>
                      <a:pt x="316989" y="430784"/>
                      <a:pt x="313752" y="421617"/>
                    </a:cubicBezTo>
                    <a:lnTo>
                      <a:pt x="291555" y="372803"/>
                    </a:lnTo>
                    <a:lnTo>
                      <a:pt x="123943" y="372803"/>
                    </a:lnTo>
                    <a:lnTo>
                      <a:pt x="101746" y="422028"/>
                    </a:lnTo>
                    <a:cubicBezTo>
                      <a:pt x="98467" y="431349"/>
                      <a:pt x="89414" y="437381"/>
                      <a:pt x="79548" y="436826"/>
                    </a:cubicBezTo>
                    <a:close/>
                    <a:moveTo>
                      <a:pt x="160939" y="289152"/>
                    </a:moveTo>
                    <a:lnTo>
                      <a:pt x="254662" y="289152"/>
                    </a:lnTo>
                    <a:lnTo>
                      <a:pt x="207800" y="187414"/>
                    </a:lnTo>
                    <a:lnTo>
                      <a:pt x="207184" y="187414"/>
                    </a:ln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6E424B81-A286-44E0-BB8F-6AB6E119F550}"/>
                  </a:ext>
                </a:extLst>
              </p:cNvPr>
              <p:cNvSpPr/>
              <p:nvPr/>
            </p:nvSpPr>
            <p:spPr>
              <a:xfrm>
                <a:off x="4570818" y="5948014"/>
                <a:ext cx="375211" cy="431739"/>
              </a:xfrm>
              <a:custGeom>
                <a:avLst/>
                <a:gdLst>
                  <a:gd name="connsiteX0" fmla="*/ 138194 w 375211"/>
                  <a:gd name="connsiteY0" fmla="*/ 419252 h 431739"/>
                  <a:gd name="connsiteX1" fmla="*/ 138194 w 375211"/>
                  <a:gd name="connsiteY1" fmla="*/ 222866 h 431739"/>
                  <a:gd name="connsiteX2" fmla="*/ 1927 w 375211"/>
                  <a:gd name="connsiteY2" fmla="*/ 17334 h 431739"/>
                  <a:gd name="connsiteX3" fmla="*/ 1310 w 375211"/>
                  <a:gd name="connsiteY3" fmla="*/ 5311 h 431739"/>
                  <a:gd name="connsiteX4" fmla="*/ 11586 w 375211"/>
                  <a:gd name="connsiteY4" fmla="*/ -547 h 431739"/>
                  <a:gd name="connsiteX5" fmla="*/ 91744 w 375211"/>
                  <a:gd name="connsiteY5" fmla="*/ -547 h 431739"/>
                  <a:gd name="connsiteX6" fmla="*/ 102021 w 375211"/>
                  <a:gd name="connsiteY6" fmla="*/ 5002 h 431739"/>
                  <a:gd name="connsiteX7" fmla="*/ 187728 w 375211"/>
                  <a:gd name="connsiteY7" fmla="*/ 131404 h 431739"/>
                  <a:gd name="connsiteX8" fmla="*/ 273332 w 375211"/>
                  <a:gd name="connsiteY8" fmla="*/ 5002 h 431739"/>
                  <a:gd name="connsiteX9" fmla="*/ 283608 w 375211"/>
                  <a:gd name="connsiteY9" fmla="*/ -547 h 431739"/>
                  <a:gd name="connsiteX10" fmla="*/ 363766 w 375211"/>
                  <a:gd name="connsiteY10" fmla="*/ -547 h 431739"/>
                  <a:gd name="connsiteX11" fmla="*/ 374043 w 375211"/>
                  <a:gd name="connsiteY11" fmla="*/ 5311 h 431739"/>
                  <a:gd name="connsiteX12" fmla="*/ 372707 w 375211"/>
                  <a:gd name="connsiteY12" fmla="*/ 17334 h 431739"/>
                  <a:gd name="connsiteX13" fmla="*/ 234589 w 375211"/>
                  <a:gd name="connsiteY13" fmla="*/ 222866 h 431739"/>
                  <a:gd name="connsiteX14" fmla="*/ 234589 w 375211"/>
                  <a:gd name="connsiteY14" fmla="*/ 419458 h 431739"/>
                  <a:gd name="connsiteX15" fmla="*/ 230889 w 375211"/>
                  <a:gd name="connsiteY15" fmla="*/ 427473 h 431739"/>
                  <a:gd name="connsiteX16" fmla="*/ 222976 w 375211"/>
                  <a:gd name="connsiteY16" fmla="*/ 431173 h 431739"/>
                  <a:gd name="connsiteX17" fmla="*/ 149601 w 375211"/>
                  <a:gd name="connsiteY17" fmla="*/ 431173 h 431739"/>
                  <a:gd name="connsiteX18" fmla="*/ 141277 w 375211"/>
                  <a:gd name="connsiteY18" fmla="*/ 427782 h 431739"/>
                  <a:gd name="connsiteX19" fmla="*/ 138194 w 375211"/>
                  <a:gd name="connsiteY19" fmla="*/ 419252 h 431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75211" h="431739">
                    <a:moveTo>
                      <a:pt x="138194" y="419252"/>
                    </a:moveTo>
                    <a:lnTo>
                      <a:pt x="138194" y="222866"/>
                    </a:lnTo>
                    <a:lnTo>
                      <a:pt x="1927" y="17334"/>
                    </a:lnTo>
                    <a:cubicBezTo>
                      <a:pt x="-499" y="13758"/>
                      <a:pt x="-745" y="9123"/>
                      <a:pt x="1310" y="5311"/>
                    </a:cubicBezTo>
                    <a:cubicBezTo>
                      <a:pt x="3283" y="1509"/>
                      <a:pt x="7312" y="-783"/>
                      <a:pt x="11586" y="-547"/>
                    </a:cubicBezTo>
                    <a:lnTo>
                      <a:pt x="91744" y="-547"/>
                    </a:lnTo>
                    <a:cubicBezTo>
                      <a:pt x="95875" y="-516"/>
                      <a:pt x="99729" y="1560"/>
                      <a:pt x="102021" y="5002"/>
                    </a:cubicBezTo>
                    <a:lnTo>
                      <a:pt x="187728" y="131404"/>
                    </a:lnTo>
                    <a:lnTo>
                      <a:pt x="273332" y="5002"/>
                    </a:lnTo>
                    <a:cubicBezTo>
                      <a:pt x="275624" y="1560"/>
                      <a:pt x="279477" y="-516"/>
                      <a:pt x="283608" y="-547"/>
                    </a:cubicBezTo>
                    <a:lnTo>
                      <a:pt x="363766" y="-547"/>
                    </a:lnTo>
                    <a:cubicBezTo>
                      <a:pt x="368041" y="-783"/>
                      <a:pt x="372069" y="1509"/>
                      <a:pt x="374043" y="5311"/>
                    </a:cubicBezTo>
                    <a:cubicBezTo>
                      <a:pt x="375882" y="9257"/>
                      <a:pt x="375368" y="13892"/>
                      <a:pt x="372707" y="17334"/>
                    </a:cubicBezTo>
                    <a:lnTo>
                      <a:pt x="234589" y="222866"/>
                    </a:lnTo>
                    <a:lnTo>
                      <a:pt x="234589" y="419458"/>
                    </a:lnTo>
                    <a:cubicBezTo>
                      <a:pt x="234507" y="422520"/>
                      <a:pt x="233171" y="425418"/>
                      <a:pt x="230889" y="427473"/>
                    </a:cubicBezTo>
                    <a:cubicBezTo>
                      <a:pt x="228875" y="429744"/>
                      <a:pt x="226008" y="431080"/>
                      <a:pt x="222976" y="431173"/>
                    </a:cubicBezTo>
                    <a:lnTo>
                      <a:pt x="149601" y="431173"/>
                    </a:lnTo>
                    <a:cubicBezTo>
                      <a:pt x="146477" y="431245"/>
                      <a:pt x="143466" y="430012"/>
                      <a:pt x="141277" y="427782"/>
                    </a:cubicBezTo>
                    <a:cubicBezTo>
                      <a:pt x="139068" y="425511"/>
                      <a:pt x="137948" y="422407"/>
                      <a:pt x="138194" y="419252"/>
                    </a:cubicBez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DEDA432D-EB44-43AA-A42D-918D259F9944}"/>
                </a:ext>
              </a:extLst>
            </p:cNvPr>
            <p:cNvGrpSpPr/>
            <p:nvPr/>
          </p:nvGrpSpPr>
          <p:grpSpPr>
            <a:xfrm>
              <a:off x="521828" y="5377857"/>
              <a:ext cx="983329" cy="1145642"/>
              <a:chOff x="777055" y="5713313"/>
              <a:chExt cx="728102" cy="848286"/>
            </a:xfrm>
          </p:grpSpPr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7927D020-D453-4495-84D9-31D5051EEA4B}"/>
                  </a:ext>
                </a:extLst>
              </p:cNvPr>
              <p:cNvSpPr/>
              <p:nvPr/>
            </p:nvSpPr>
            <p:spPr>
              <a:xfrm>
                <a:off x="777055" y="5713313"/>
                <a:ext cx="728102" cy="848286"/>
              </a:xfrm>
              <a:custGeom>
                <a:avLst/>
                <a:gdLst>
                  <a:gd name="connsiteX0" fmla="*/ 272355 w 728102"/>
                  <a:gd name="connsiteY0" fmla="*/ 253885 h 848286"/>
                  <a:gd name="connsiteX1" fmla="*/ 173597 w 728102"/>
                  <a:gd name="connsiteY1" fmla="*/ 121318 h 848286"/>
                  <a:gd name="connsiteX2" fmla="*/ 139170 w 728102"/>
                  <a:gd name="connsiteY2" fmla="*/ 131594 h 848286"/>
                  <a:gd name="connsiteX3" fmla="*/ 72981 w 728102"/>
                  <a:gd name="connsiteY3" fmla="*/ 65629 h 848286"/>
                  <a:gd name="connsiteX4" fmla="*/ 138949 w 728102"/>
                  <a:gd name="connsiteY4" fmla="*/ -563 h 848286"/>
                  <a:gd name="connsiteX5" fmla="*/ 205138 w 728102"/>
                  <a:gd name="connsiteY5" fmla="*/ 65402 h 848286"/>
                  <a:gd name="connsiteX6" fmla="*/ 183257 w 728102"/>
                  <a:gd name="connsiteY6" fmla="*/ 114638 h 848286"/>
                  <a:gd name="connsiteX7" fmla="*/ 282015 w 728102"/>
                  <a:gd name="connsiteY7" fmla="*/ 247206 h 848286"/>
                  <a:gd name="connsiteX8" fmla="*/ 394235 w 728102"/>
                  <a:gd name="connsiteY8" fmla="*/ 204969 h 848286"/>
                  <a:gd name="connsiteX9" fmla="*/ 386528 w 728102"/>
                  <a:gd name="connsiteY9" fmla="*/ 112479 h 848286"/>
                  <a:gd name="connsiteX10" fmla="*/ 359922 w 728102"/>
                  <a:gd name="connsiteY10" fmla="*/ 79040 h 848286"/>
                  <a:gd name="connsiteX11" fmla="*/ 393362 w 728102"/>
                  <a:gd name="connsiteY11" fmla="*/ 52444 h 848286"/>
                  <a:gd name="connsiteX12" fmla="*/ 419968 w 728102"/>
                  <a:gd name="connsiteY12" fmla="*/ 85873 h 848286"/>
                  <a:gd name="connsiteX13" fmla="*/ 398449 w 728102"/>
                  <a:gd name="connsiteY13" fmla="*/ 111452 h 848286"/>
                  <a:gd name="connsiteX14" fmla="*/ 406156 w 728102"/>
                  <a:gd name="connsiteY14" fmla="*/ 203941 h 848286"/>
                  <a:gd name="connsiteX15" fmla="*/ 531428 w 728102"/>
                  <a:gd name="connsiteY15" fmla="*/ 230866 h 848286"/>
                  <a:gd name="connsiteX16" fmla="*/ 607783 w 728102"/>
                  <a:gd name="connsiteY16" fmla="*/ 93365 h 848286"/>
                  <a:gd name="connsiteX17" fmla="*/ 597291 w 728102"/>
                  <a:gd name="connsiteY17" fmla="*/ 26166 h 848286"/>
                  <a:gd name="connsiteX18" fmla="*/ 664500 w 728102"/>
                  <a:gd name="connsiteY18" fmla="*/ 15674 h 848286"/>
                  <a:gd name="connsiteX19" fmla="*/ 674982 w 728102"/>
                  <a:gd name="connsiteY19" fmla="*/ 82873 h 848286"/>
                  <a:gd name="connsiteX20" fmla="*/ 636250 w 728102"/>
                  <a:gd name="connsiteY20" fmla="*/ 102614 h 848286"/>
                  <a:gd name="connsiteX21" fmla="*/ 618265 w 728102"/>
                  <a:gd name="connsiteY21" fmla="*/ 99223 h 848286"/>
                  <a:gd name="connsiteX22" fmla="*/ 541910 w 728102"/>
                  <a:gd name="connsiteY22" fmla="*/ 236621 h 848286"/>
                  <a:gd name="connsiteX23" fmla="*/ 602234 w 728102"/>
                  <a:gd name="connsiteY23" fmla="*/ 287181 h 848286"/>
                  <a:gd name="connsiteX24" fmla="*/ 668415 w 728102"/>
                  <a:gd name="connsiteY24" fmla="*/ 233024 h 848286"/>
                  <a:gd name="connsiteX25" fmla="*/ 681148 w 728102"/>
                  <a:gd name="connsiteY25" fmla="*/ 192544 h 848286"/>
                  <a:gd name="connsiteX26" fmla="*/ 721628 w 728102"/>
                  <a:gd name="connsiteY26" fmla="*/ 205277 h 848286"/>
                  <a:gd name="connsiteX27" fmla="*/ 708895 w 728102"/>
                  <a:gd name="connsiteY27" fmla="*/ 245756 h 848286"/>
                  <a:gd name="connsiteX28" fmla="*/ 695032 w 728102"/>
                  <a:gd name="connsiteY28" fmla="*/ 249158 h 848286"/>
                  <a:gd name="connsiteX29" fmla="*/ 676020 w 728102"/>
                  <a:gd name="connsiteY29" fmla="*/ 242376 h 848286"/>
                  <a:gd name="connsiteX30" fmla="*/ 609839 w 728102"/>
                  <a:gd name="connsiteY30" fmla="*/ 296431 h 848286"/>
                  <a:gd name="connsiteX31" fmla="*/ 658755 w 728102"/>
                  <a:gd name="connsiteY31" fmla="*/ 416461 h 848286"/>
                  <a:gd name="connsiteX32" fmla="*/ 659783 w 728102"/>
                  <a:gd name="connsiteY32" fmla="*/ 428382 h 848286"/>
                  <a:gd name="connsiteX33" fmla="*/ 566471 w 728102"/>
                  <a:gd name="connsiteY33" fmla="*/ 633914 h 848286"/>
                  <a:gd name="connsiteX34" fmla="*/ 656186 w 728102"/>
                  <a:gd name="connsiteY34" fmla="*/ 757233 h 848286"/>
                  <a:gd name="connsiteX35" fmla="*/ 721895 w 728102"/>
                  <a:gd name="connsiteY35" fmla="*/ 775885 h 848286"/>
                  <a:gd name="connsiteX36" fmla="*/ 703243 w 728102"/>
                  <a:gd name="connsiteY36" fmla="*/ 841594 h 848286"/>
                  <a:gd name="connsiteX37" fmla="*/ 637534 w 728102"/>
                  <a:gd name="connsiteY37" fmla="*/ 822942 h 848286"/>
                  <a:gd name="connsiteX38" fmla="*/ 646526 w 728102"/>
                  <a:gd name="connsiteY38" fmla="*/ 764324 h 848286"/>
                  <a:gd name="connsiteX39" fmla="*/ 556709 w 728102"/>
                  <a:gd name="connsiteY39" fmla="*/ 641005 h 848286"/>
                  <a:gd name="connsiteX40" fmla="*/ 406156 w 728102"/>
                  <a:gd name="connsiteY40" fmla="*/ 683242 h 848286"/>
                  <a:gd name="connsiteX41" fmla="*/ 398449 w 728102"/>
                  <a:gd name="connsiteY41" fmla="*/ 775731 h 848286"/>
                  <a:gd name="connsiteX42" fmla="*/ 419259 w 728102"/>
                  <a:gd name="connsiteY42" fmla="*/ 813045 h 848286"/>
                  <a:gd name="connsiteX43" fmla="*/ 381945 w 728102"/>
                  <a:gd name="connsiteY43" fmla="*/ 833866 h 848286"/>
                  <a:gd name="connsiteX44" fmla="*/ 361135 w 728102"/>
                  <a:gd name="connsiteY44" fmla="*/ 796541 h 848286"/>
                  <a:gd name="connsiteX45" fmla="*/ 386528 w 728102"/>
                  <a:gd name="connsiteY45" fmla="*/ 774806 h 848286"/>
                  <a:gd name="connsiteX46" fmla="*/ 394235 w 728102"/>
                  <a:gd name="connsiteY46" fmla="*/ 682317 h 848286"/>
                  <a:gd name="connsiteX47" fmla="*/ 255912 w 728102"/>
                  <a:gd name="connsiteY47" fmla="*/ 618807 h 848286"/>
                  <a:gd name="connsiteX48" fmla="*/ 205557 w 728102"/>
                  <a:gd name="connsiteY48" fmla="*/ 670190 h 848286"/>
                  <a:gd name="connsiteX49" fmla="*/ 212442 w 728102"/>
                  <a:gd name="connsiteY49" fmla="*/ 690744 h 848286"/>
                  <a:gd name="connsiteX50" fmla="*/ 176351 w 728102"/>
                  <a:gd name="connsiteY50" fmla="*/ 727205 h 848286"/>
                  <a:gd name="connsiteX51" fmla="*/ 139891 w 728102"/>
                  <a:gd name="connsiteY51" fmla="*/ 691114 h 848286"/>
                  <a:gd name="connsiteX52" fmla="*/ 175982 w 728102"/>
                  <a:gd name="connsiteY52" fmla="*/ 654652 h 848286"/>
                  <a:gd name="connsiteX53" fmla="*/ 197027 w 728102"/>
                  <a:gd name="connsiteY53" fmla="*/ 661250 h 848286"/>
                  <a:gd name="connsiteX54" fmla="*/ 247383 w 728102"/>
                  <a:gd name="connsiteY54" fmla="*/ 609867 h 848286"/>
                  <a:gd name="connsiteX55" fmla="*/ 193020 w 728102"/>
                  <a:gd name="connsiteY55" fmla="*/ 521488 h 848286"/>
                  <a:gd name="connsiteX56" fmla="*/ 83368 w 728102"/>
                  <a:gd name="connsiteY56" fmla="*/ 556326 h 848286"/>
                  <a:gd name="connsiteX57" fmla="*/ 83368 w 728102"/>
                  <a:gd name="connsiteY57" fmla="*/ 563108 h 848286"/>
                  <a:gd name="connsiteX58" fmla="*/ 41414 w 728102"/>
                  <a:gd name="connsiteY58" fmla="*/ 604595 h 848286"/>
                  <a:gd name="connsiteX59" fmla="*/ -77 w 728102"/>
                  <a:gd name="connsiteY59" fmla="*/ 562646 h 848286"/>
                  <a:gd name="connsiteX60" fmla="*/ 41878 w 728102"/>
                  <a:gd name="connsiteY60" fmla="*/ 521149 h 848286"/>
                  <a:gd name="connsiteX61" fmla="*/ 79257 w 728102"/>
                  <a:gd name="connsiteY61" fmla="*/ 544816 h 848286"/>
                  <a:gd name="connsiteX62" fmla="*/ 189423 w 728102"/>
                  <a:gd name="connsiteY62" fmla="*/ 510081 h 848286"/>
                  <a:gd name="connsiteX63" fmla="*/ 197541 w 728102"/>
                  <a:gd name="connsiteY63" fmla="*/ 352952 h 848286"/>
                  <a:gd name="connsiteX64" fmla="*/ 102483 w 728102"/>
                  <a:gd name="connsiteY64" fmla="*/ 311846 h 848286"/>
                  <a:gd name="connsiteX65" fmla="*/ 60681 w 728102"/>
                  <a:gd name="connsiteY65" fmla="*/ 319162 h 848286"/>
                  <a:gd name="connsiteX66" fmla="*/ 53360 w 728102"/>
                  <a:gd name="connsiteY66" fmla="*/ 277368 h 848286"/>
                  <a:gd name="connsiteX67" fmla="*/ 95162 w 728102"/>
                  <a:gd name="connsiteY67" fmla="*/ 270040 h 848286"/>
                  <a:gd name="connsiteX68" fmla="*/ 107929 w 728102"/>
                  <a:gd name="connsiteY68" fmla="*/ 294684 h 848286"/>
                  <a:gd name="connsiteX69" fmla="*/ 107313 w 728102"/>
                  <a:gd name="connsiteY69" fmla="*/ 300850 h 848286"/>
                  <a:gd name="connsiteX70" fmla="*/ 202371 w 728102"/>
                  <a:gd name="connsiteY70" fmla="*/ 341956 h 848286"/>
                  <a:gd name="connsiteX71" fmla="*/ 272355 w 728102"/>
                  <a:gd name="connsiteY71" fmla="*/ 253885 h 848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728102" h="848286">
                    <a:moveTo>
                      <a:pt x="272355" y="253885"/>
                    </a:moveTo>
                    <a:lnTo>
                      <a:pt x="173597" y="121318"/>
                    </a:lnTo>
                    <a:cubicBezTo>
                      <a:pt x="163309" y="127894"/>
                      <a:pt x="151381" y="131461"/>
                      <a:pt x="139170" y="131594"/>
                    </a:cubicBezTo>
                    <a:cubicBezTo>
                      <a:pt x="102676" y="131656"/>
                      <a:pt x="73042" y="102121"/>
                      <a:pt x="72981" y="65629"/>
                    </a:cubicBezTo>
                    <a:cubicBezTo>
                      <a:pt x="72920" y="29136"/>
                      <a:pt x="102455" y="-501"/>
                      <a:pt x="138949" y="-563"/>
                    </a:cubicBezTo>
                    <a:cubicBezTo>
                      <a:pt x="175443" y="-625"/>
                      <a:pt x="205077" y="28910"/>
                      <a:pt x="205138" y="65402"/>
                    </a:cubicBezTo>
                    <a:cubicBezTo>
                      <a:pt x="205170" y="84178"/>
                      <a:pt x="197213" y="102080"/>
                      <a:pt x="183257" y="114638"/>
                    </a:cubicBezTo>
                    <a:lnTo>
                      <a:pt x="282015" y="247206"/>
                    </a:lnTo>
                    <a:cubicBezTo>
                      <a:pt x="315229" y="223826"/>
                      <a:pt x="353848" y="209285"/>
                      <a:pt x="394235" y="204969"/>
                    </a:cubicBezTo>
                    <a:lnTo>
                      <a:pt x="386528" y="112479"/>
                    </a:lnTo>
                    <a:cubicBezTo>
                      <a:pt x="369952" y="110589"/>
                      <a:pt x="358041" y="95626"/>
                      <a:pt x="359922" y="79040"/>
                    </a:cubicBezTo>
                    <a:cubicBezTo>
                      <a:pt x="361813" y="62463"/>
                      <a:pt x="376786" y="50553"/>
                      <a:pt x="393362" y="52444"/>
                    </a:cubicBezTo>
                    <a:cubicBezTo>
                      <a:pt x="409938" y="54324"/>
                      <a:pt x="421849" y="69297"/>
                      <a:pt x="419968" y="85873"/>
                    </a:cubicBezTo>
                    <a:cubicBezTo>
                      <a:pt x="418591" y="97959"/>
                      <a:pt x="410113" y="108030"/>
                      <a:pt x="398449" y="111452"/>
                    </a:cubicBezTo>
                    <a:lnTo>
                      <a:pt x="406156" y="203941"/>
                    </a:lnTo>
                    <a:cubicBezTo>
                      <a:pt x="449585" y="201382"/>
                      <a:pt x="492891" y="210683"/>
                      <a:pt x="531428" y="230866"/>
                    </a:cubicBezTo>
                    <a:lnTo>
                      <a:pt x="607783" y="93365"/>
                    </a:lnTo>
                    <a:cubicBezTo>
                      <a:pt x="586326" y="77704"/>
                      <a:pt x="581629" y="47613"/>
                      <a:pt x="597291" y="26166"/>
                    </a:cubicBezTo>
                    <a:cubicBezTo>
                      <a:pt x="612952" y="4709"/>
                      <a:pt x="643042" y="13"/>
                      <a:pt x="664500" y="15674"/>
                    </a:cubicBezTo>
                    <a:cubicBezTo>
                      <a:pt x="685947" y="31335"/>
                      <a:pt x="690644" y="61426"/>
                      <a:pt x="674982" y="82873"/>
                    </a:cubicBezTo>
                    <a:cubicBezTo>
                      <a:pt x="665949" y="95245"/>
                      <a:pt x="651572" y="102583"/>
                      <a:pt x="636250" y="102614"/>
                    </a:cubicBezTo>
                    <a:cubicBezTo>
                      <a:pt x="630094" y="102614"/>
                      <a:pt x="624000" y="101463"/>
                      <a:pt x="618265" y="99223"/>
                    </a:cubicBezTo>
                    <a:lnTo>
                      <a:pt x="541910" y="236621"/>
                    </a:lnTo>
                    <a:cubicBezTo>
                      <a:pt x="564642" y="250073"/>
                      <a:pt x="585021" y="267153"/>
                      <a:pt x="602234" y="287181"/>
                    </a:cubicBezTo>
                    <a:lnTo>
                      <a:pt x="668415" y="233024"/>
                    </a:lnTo>
                    <a:cubicBezTo>
                      <a:pt x="660749" y="218328"/>
                      <a:pt x="666453" y="200200"/>
                      <a:pt x="681148" y="192544"/>
                    </a:cubicBezTo>
                    <a:cubicBezTo>
                      <a:pt x="695844" y="184878"/>
                      <a:pt x="713972" y="190582"/>
                      <a:pt x="721628" y="205277"/>
                    </a:cubicBezTo>
                    <a:cubicBezTo>
                      <a:pt x="729294" y="219973"/>
                      <a:pt x="723590" y="238100"/>
                      <a:pt x="708895" y="245756"/>
                    </a:cubicBezTo>
                    <a:cubicBezTo>
                      <a:pt x="704620" y="247987"/>
                      <a:pt x="699862" y="249158"/>
                      <a:pt x="695032" y="249158"/>
                    </a:cubicBezTo>
                    <a:cubicBezTo>
                      <a:pt x="688105" y="249148"/>
                      <a:pt x="681395" y="246754"/>
                      <a:pt x="676020" y="242376"/>
                    </a:cubicBezTo>
                    <a:lnTo>
                      <a:pt x="609839" y="296431"/>
                    </a:lnTo>
                    <a:cubicBezTo>
                      <a:pt x="636856" y="331186"/>
                      <a:pt x="653782" y="372714"/>
                      <a:pt x="658755" y="416461"/>
                    </a:cubicBezTo>
                    <a:lnTo>
                      <a:pt x="659783" y="428382"/>
                    </a:lnTo>
                    <a:cubicBezTo>
                      <a:pt x="664952" y="508180"/>
                      <a:pt x="629940" y="585285"/>
                      <a:pt x="566471" y="633914"/>
                    </a:cubicBezTo>
                    <a:lnTo>
                      <a:pt x="656186" y="757233"/>
                    </a:lnTo>
                    <a:cubicBezTo>
                      <a:pt x="679483" y="744234"/>
                      <a:pt x="708905" y="752588"/>
                      <a:pt x="721895" y="775885"/>
                    </a:cubicBezTo>
                    <a:cubicBezTo>
                      <a:pt x="734895" y="799182"/>
                      <a:pt x="726540" y="828604"/>
                      <a:pt x="703243" y="841594"/>
                    </a:cubicBezTo>
                    <a:cubicBezTo>
                      <a:pt x="679946" y="854593"/>
                      <a:pt x="650534" y="846239"/>
                      <a:pt x="637534" y="822942"/>
                    </a:cubicBezTo>
                    <a:cubicBezTo>
                      <a:pt x="626775" y="803653"/>
                      <a:pt x="630474" y="779503"/>
                      <a:pt x="646526" y="764324"/>
                    </a:cubicBezTo>
                    <a:lnTo>
                      <a:pt x="556709" y="641005"/>
                    </a:lnTo>
                    <a:cubicBezTo>
                      <a:pt x="512653" y="671516"/>
                      <a:pt x="459646" y="686386"/>
                      <a:pt x="406156" y="683242"/>
                    </a:cubicBezTo>
                    <a:lnTo>
                      <a:pt x="398449" y="775731"/>
                    </a:lnTo>
                    <a:cubicBezTo>
                      <a:pt x="414501" y="780284"/>
                      <a:pt x="423822" y="796993"/>
                      <a:pt x="419259" y="813045"/>
                    </a:cubicBezTo>
                    <a:cubicBezTo>
                      <a:pt x="414706" y="829098"/>
                      <a:pt x="397997" y="838418"/>
                      <a:pt x="381945" y="833866"/>
                    </a:cubicBezTo>
                    <a:cubicBezTo>
                      <a:pt x="365893" y="829303"/>
                      <a:pt x="356572" y="812593"/>
                      <a:pt x="361135" y="796541"/>
                    </a:cubicBezTo>
                    <a:cubicBezTo>
                      <a:pt x="364454" y="784846"/>
                      <a:pt x="374463" y="776286"/>
                      <a:pt x="386528" y="774806"/>
                    </a:cubicBezTo>
                    <a:lnTo>
                      <a:pt x="394235" y="682317"/>
                    </a:lnTo>
                    <a:cubicBezTo>
                      <a:pt x="342431" y="676808"/>
                      <a:pt x="293854" y="654498"/>
                      <a:pt x="255912" y="618807"/>
                    </a:cubicBezTo>
                    <a:lnTo>
                      <a:pt x="205557" y="670190"/>
                    </a:lnTo>
                    <a:cubicBezTo>
                      <a:pt x="209941" y="676151"/>
                      <a:pt x="212349" y="683344"/>
                      <a:pt x="212442" y="690744"/>
                    </a:cubicBezTo>
                    <a:cubicBezTo>
                      <a:pt x="212544" y="710783"/>
                      <a:pt x="196385" y="727103"/>
                      <a:pt x="176351" y="727205"/>
                    </a:cubicBezTo>
                    <a:cubicBezTo>
                      <a:pt x="156316" y="727308"/>
                      <a:pt x="139992" y="711143"/>
                      <a:pt x="139891" y="691114"/>
                    </a:cubicBezTo>
                    <a:cubicBezTo>
                      <a:pt x="139789" y="671074"/>
                      <a:pt x="155948" y="654755"/>
                      <a:pt x="175982" y="654652"/>
                    </a:cubicBezTo>
                    <a:cubicBezTo>
                      <a:pt x="183512" y="654611"/>
                      <a:pt x="190867" y="656923"/>
                      <a:pt x="197027" y="661250"/>
                    </a:cubicBezTo>
                    <a:lnTo>
                      <a:pt x="247383" y="609867"/>
                    </a:lnTo>
                    <a:cubicBezTo>
                      <a:pt x="223062" y="584699"/>
                      <a:pt x="204511" y="554548"/>
                      <a:pt x="193020" y="521488"/>
                    </a:cubicBezTo>
                    <a:lnTo>
                      <a:pt x="83368" y="556326"/>
                    </a:lnTo>
                    <a:cubicBezTo>
                      <a:pt x="83576" y="558587"/>
                      <a:pt x="83576" y="560847"/>
                      <a:pt x="83368" y="563108"/>
                    </a:cubicBezTo>
                    <a:cubicBezTo>
                      <a:pt x="83240" y="586149"/>
                      <a:pt x="64456" y="604729"/>
                      <a:pt x="41414" y="604595"/>
                    </a:cubicBezTo>
                    <a:cubicBezTo>
                      <a:pt x="18371" y="604471"/>
                      <a:pt x="-205" y="585686"/>
                      <a:pt x="-77" y="562646"/>
                    </a:cubicBezTo>
                    <a:cubicBezTo>
                      <a:pt x="52" y="539605"/>
                      <a:pt x="18835" y="521025"/>
                      <a:pt x="41878" y="521149"/>
                    </a:cubicBezTo>
                    <a:cubicBezTo>
                      <a:pt x="57838" y="521241"/>
                      <a:pt x="72349" y="530429"/>
                      <a:pt x="79257" y="544816"/>
                    </a:cubicBezTo>
                    <a:lnTo>
                      <a:pt x="189423" y="510081"/>
                    </a:lnTo>
                    <a:cubicBezTo>
                      <a:pt x="174440" y="458276"/>
                      <a:pt x="177300" y="402937"/>
                      <a:pt x="197541" y="352952"/>
                    </a:cubicBezTo>
                    <a:lnTo>
                      <a:pt x="102483" y="311846"/>
                    </a:lnTo>
                    <a:cubicBezTo>
                      <a:pt x="92961" y="325411"/>
                      <a:pt x="74247" y="328689"/>
                      <a:pt x="60681" y="319162"/>
                    </a:cubicBezTo>
                    <a:cubicBezTo>
                      <a:pt x="47117" y="309646"/>
                      <a:pt x="43839" y="290932"/>
                      <a:pt x="53360" y="277368"/>
                    </a:cubicBezTo>
                    <a:cubicBezTo>
                      <a:pt x="62882" y="263803"/>
                      <a:pt x="81597" y="260524"/>
                      <a:pt x="95162" y="270040"/>
                    </a:cubicBezTo>
                    <a:cubicBezTo>
                      <a:pt x="103188" y="275682"/>
                      <a:pt x="107955" y="284880"/>
                      <a:pt x="107929" y="294684"/>
                    </a:cubicBezTo>
                    <a:cubicBezTo>
                      <a:pt x="107931" y="296759"/>
                      <a:pt x="107725" y="298825"/>
                      <a:pt x="107313" y="300850"/>
                    </a:cubicBezTo>
                    <a:lnTo>
                      <a:pt x="202371" y="341956"/>
                    </a:lnTo>
                    <a:cubicBezTo>
                      <a:pt x="218438" y="307498"/>
                      <a:pt x="242419" y="277326"/>
                      <a:pt x="272355" y="2538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3D2C0F04-AB84-4CD6-9191-8D82D82F7801}"/>
                  </a:ext>
                </a:extLst>
              </p:cNvPr>
              <p:cNvSpPr/>
              <p:nvPr/>
            </p:nvSpPr>
            <p:spPr>
              <a:xfrm>
                <a:off x="1020199" y="5972592"/>
                <a:ext cx="357420" cy="339744"/>
              </a:xfrm>
              <a:custGeom>
                <a:avLst/>
                <a:gdLst>
                  <a:gd name="connsiteX0" fmla="*/ 357343 w 357420"/>
                  <a:gd name="connsiteY0" fmla="*/ 129230 h 339744"/>
                  <a:gd name="connsiteX1" fmla="*/ 220767 w 357420"/>
                  <a:gd name="connsiteY1" fmla="*/ 129230 h 339744"/>
                  <a:gd name="connsiteX2" fmla="*/ 178530 w 357420"/>
                  <a:gd name="connsiteY2" fmla="*/ -563 h 339744"/>
                  <a:gd name="connsiteX3" fmla="*/ 136293 w 357420"/>
                  <a:gd name="connsiteY3" fmla="*/ 129230 h 339744"/>
                  <a:gd name="connsiteX4" fmla="*/ -78 w 357420"/>
                  <a:gd name="connsiteY4" fmla="*/ 129230 h 339744"/>
                  <a:gd name="connsiteX5" fmla="*/ 288695 w 357420"/>
                  <a:gd name="connsiteY5" fmla="*/ 339181 h 339744"/>
                  <a:gd name="connsiteX6" fmla="*/ 246458 w 357420"/>
                  <a:gd name="connsiteY6" fmla="*/ 209387 h 339744"/>
                  <a:gd name="connsiteX7" fmla="*/ 68570 w 357420"/>
                  <a:gd name="connsiteY7" fmla="*/ 339181 h 339744"/>
                  <a:gd name="connsiteX8" fmla="*/ 166506 w 357420"/>
                  <a:gd name="connsiteY8" fmla="*/ 268169 h 339744"/>
                  <a:gd name="connsiteX9" fmla="*/ 105566 w 357420"/>
                  <a:gd name="connsiteY9" fmla="*/ 224186 h 33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7420" h="339744">
                    <a:moveTo>
                      <a:pt x="357343" y="129230"/>
                    </a:moveTo>
                    <a:lnTo>
                      <a:pt x="220767" y="129230"/>
                    </a:lnTo>
                    <a:lnTo>
                      <a:pt x="178530" y="-563"/>
                    </a:lnTo>
                    <a:lnTo>
                      <a:pt x="136293" y="129230"/>
                    </a:lnTo>
                    <a:lnTo>
                      <a:pt x="-78" y="129230"/>
                    </a:lnTo>
                    <a:lnTo>
                      <a:pt x="288695" y="339181"/>
                    </a:lnTo>
                    <a:lnTo>
                      <a:pt x="246458" y="209387"/>
                    </a:lnTo>
                    <a:close/>
                    <a:moveTo>
                      <a:pt x="68570" y="339181"/>
                    </a:moveTo>
                    <a:lnTo>
                      <a:pt x="166506" y="268169"/>
                    </a:lnTo>
                    <a:lnTo>
                      <a:pt x="105566" y="224186"/>
                    </a:ln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503BAB7-6BC1-45CD-9566-CDB46F25FDC0}"/>
                </a:ext>
              </a:extLst>
            </p:cNvPr>
            <p:cNvSpPr txBox="1"/>
            <p:nvPr/>
          </p:nvSpPr>
          <p:spPr>
            <a:xfrm>
              <a:off x="1623994" y="6002726"/>
              <a:ext cx="5767600" cy="587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cap="all" dirty="0">
                  <a:solidFill>
                    <a:srgbClr val="2C52A4"/>
                  </a:solidFill>
                  <a:latin typeface="Brandon Grotesque Black" panose="020B0A03020203060202" pitchFamily="34" charset="0"/>
                </a:rPr>
                <a:t>EU Flu Day 2021 – One voice to protect</a:t>
              </a:r>
            </a:p>
            <a:p>
              <a:pPr>
                <a:lnSpc>
                  <a:spcPts val="1900"/>
                </a:lnSpc>
              </a:pPr>
              <a:r>
                <a:rPr lang="en-US" cap="all" dirty="0">
                  <a:solidFill>
                    <a:srgbClr val="2C52A4"/>
                  </a:solidFill>
                  <a:latin typeface="Brandon Grotesque Black" panose="020B0A03020203060202" pitchFamily="34" charset="0"/>
                </a:rPr>
                <a:t>populations from flu in the age of COVID-19</a:t>
              </a:r>
            </a:p>
          </p:txBody>
        </p:sp>
      </p:grpSp>
      <p:pic>
        <p:nvPicPr>
          <p:cNvPr id="198" name="Graphic 197">
            <a:extLst>
              <a:ext uri="{FF2B5EF4-FFF2-40B4-BE49-F238E27FC236}">
                <a16:creationId xmlns:a16="http://schemas.microsoft.com/office/drawing/2014/main" id="{2312FF45-3C2A-438C-BE21-9F5818B095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6282" y="671140"/>
            <a:ext cx="295275" cy="1809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FAAE3A7-A3D2-4F30-9A20-E9F20247EA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758" y="5454765"/>
            <a:ext cx="2620644" cy="96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20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2B516D7-9025-42B2-9BE9-78B614124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4" y="1"/>
            <a:ext cx="12188052" cy="68579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5E342E-94E5-4210-9F6F-900F7528721A}"/>
              </a:ext>
            </a:extLst>
          </p:cNvPr>
          <p:cNvSpPr txBox="1"/>
          <p:nvPr/>
        </p:nvSpPr>
        <p:spPr>
          <a:xfrm>
            <a:off x="1136324" y="614519"/>
            <a:ext cx="7226626" cy="106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sz="3700" cap="all" dirty="0">
                <a:solidFill>
                  <a:srgbClr val="D41D5D"/>
                </a:solidFill>
                <a:latin typeface="Brandon Grotesque Black" panose="020B0A03020203060202" pitchFamily="34" charset="0"/>
              </a:rPr>
              <a:t>I AM proud to support</a:t>
            </a:r>
            <a:endParaRPr lang="uk-UA" sz="3700" cap="all" dirty="0">
              <a:solidFill>
                <a:srgbClr val="D41D5D"/>
              </a:solidFill>
              <a:latin typeface="Brandon Grotesque Black" panose="020B0A03020203060202" pitchFamily="34" charset="0"/>
            </a:endParaRPr>
          </a:p>
          <a:p>
            <a:pPr>
              <a:lnSpc>
                <a:spcPts val="3700"/>
              </a:lnSpc>
            </a:pPr>
            <a:r>
              <a:rPr lang="en-US" sz="3700" cap="all" dirty="0">
                <a:solidFill>
                  <a:srgbClr val="D41D5D"/>
                </a:solidFill>
                <a:latin typeface="Brandon Grotesque Black" panose="020B0A03020203060202" pitchFamily="34" charset="0"/>
              </a:rPr>
              <a:t>the #EUFluDay because…</a:t>
            </a:r>
          </a:p>
        </p:txBody>
      </p: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60DAF5A1-6CF0-4AEE-A4F5-C8054C785022}"/>
              </a:ext>
            </a:extLst>
          </p:cNvPr>
          <p:cNvSpPr/>
          <p:nvPr/>
        </p:nvSpPr>
        <p:spPr>
          <a:xfrm>
            <a:off x="-19998" y="-76726"/>
            <a:ext cx="10276" cy="10276"/>
          </a:xfrm>
          <a:custGeom>
            <a:avLst/>
            <a:gdLst/>
            <a:ahLst/>
            <a:cxnLst/>
            <a:rect l="l" t="t" r="r" b="b"/>
            <a:pathLst>
              <a:path w="10276" h="10276"/>
            </a:pathLst>
          </a:custGeom>
          <a:solidFill>
            <a:srgbClr val="2C52A4"/>
          </a:solidFill>
          <a:ln w="2620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FB5A0D8-6F29-4C95-B74A-1ABC73EBB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81554" y="2260417"/>
            <a:ext cx="1143000" cy="1143000"/>
          </a:xfrm>
          <a:prstGeom prst="rect">
            <a:avLst/>
          </a:prstGeom>
        </p:spPr>
      </p:pic>
      <p:grpSp>
        <p:nvGrpSpPr>
          <p:cNvPr id="180" name="Group 179">
            <a:extLst>
              <a:ext uri="{FF2B5EF4-FFF2-40B4-BE49-F238E27FC236}">
                <a16:creationId xmlns:a16="http://schemas.microsoft.com/office/drawing/2014/main" id="{68F5A02F-0284-441A-B98F-E2EC5E5945FF}"/>
              </a:ext>
            </a:extLst>
          </p:cNvPr>
          <p:cNvGrpSpPr/>
          <p:nvPr/>
        </p:nvGrpSpPr>
        <p:grpSpPr>
          <a:xfrm>
            <a:off x="521828" y="5377857"/>
            <a:ext cx="6869766" cy="1212850"/>
            <a:chOff x="521828" y="5377857"/>
            <a:chExt cx="6869766" cy="1212850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849D10FD-64AD-4613-9878-82F23260E9F0}"/>
                </a:ext>
              </a:extLst>
            </p:cNvPr>
            <p:cNvGrpSpPr/>
            <p:nvPr/>
          </p:nvGrpSpPr>
          <p:grpSpPr>
            <a:xfrm>
              <a:off x="1677164" y="5415957"/>
              <a:ext cx="3268865" cy="443785"/>
              <a:chOff x="1677164" y="5941950"/>
              <a:chExt cx="3268865" cy="443785"/>
            </a:xfrm>
          </p:grpSpPr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2CF52A30-F579-4556-9177-A39F387713F5}"/>
                  </a:ext>
                </a:extLst>
              </p:cNvPr>
              <p:cNvSpPr/>
              <p:nvPr/>
            </p:nvSpPr>
            <p:spPr>
              <a:xfrm>
                <a:off x="1677164" y="5948538"/>
                <a:ext cx="294546" cy="431932"/>
              </a:xfrm>
              <a:custGeom>
                <a:avLst/>
                <a:gdLst>
                  <a:gd name="connsiteX0" fmla="*/ 41972 w 294546"/>
                  <a:gd name="connsiteY0" fmla="*/ 416982 h 431932"/>
                  <a:gd name="connsiteX1" fmla="*/ 55537 w 294546"/>
                  <a:gd name="connsiteY1" fmla="*/ 316477 h 431932"/>
                  <a:gd name="connsiteX2" fmla="*/ 11759 w 294546"/>
                  <a:gd name="connsiteY2" fmla="*/ 316477 h 431932"/>
                  <a:gd name="connsiteX3" fmla="*/ 43 w 294546"/>
                  <a:gd name="connsiteY3" fmla="*/ 304967 h 431932"/>
                  <a:gd name="connsiteX4" fmla="*/ 43 w 294546"/>
                  <a:gd name="connsiteY4" fmla="*/ 304762 h 431932"/>
                  <a:gd name="connsiteX5" fmla="*/ 43 w 294546"/>
                  <a:gd name="connsiteY5" fmla="*/ 294485 h 431932"/>
                  <a:gd name="connsiteX6" fmla="*/ 8645 w 294546"/>
                  <a:gd name="connsiteY6" fmla="*/ 282770 h 431932"/>
                  <a:gd name="connsiteX7" fmla="*/ 11759 w 294546"/>
                  <a:gd name="connsiteY7" fmla="*/ 282770 h 431932"/>
                  <a:gd name="connsiteX8" fmla="*/ 60059 w 294546"/>
                  <a:gd name="connsiteY8" fmla="*/ 282770 h 431932"/>
                  <a:gd name="connsiteX9" fmla="*/ 74857 w 294546"/>
                  <a:gd name="connsiteY9" fmla="*/ 183497 h 431932"/>
                  <a:gd name="connsiteX10" fmla="*/ 29229 w 294546"/>
                  <a:gd name="connsiteY10" fmla="*/ 183497 h 431932"/>
                  <a:gd name="connsiteX11" fmla="*/ 21213 w 294546"/>
                  <a:gd name="connsiteY11" fmla="*/ 180107 h 431932"/>
                  <a:gd name="connsiteX12" fmla="*/ 17513 w 294546"/>
                  <a:gd name="connsiteY12" fmla="*/ 171783 h 431932"/>
                  <a:gd name="connsiteX13" fmla="*/ 17513 w 294546"/>
                  <a:gd name="connsiteY13" fmla="*/ 161506 h 431932"/>
                  <a:gd name="connsiteX14" fmla="*/ 29229 w 294546"/>
                  <a:gd name="connsiteY14" fmla="*/ 149893 h 431932"/>
                  <a:gd name="connsiteX15" fmla="*/ 78557 w 294546"/>
                  <a:gd name="connsiteY15" fmla="*/ 149893 h 431932"/>
                  <a:gd name="connsiteX16" fmla="*/ 98288 w 294546"/>
                  <a:gd name="connsiteY16" fmla="*/ 9310 h 431932"/>
                  <a:gd name="connsiteX17" fmla="*/ 101987 w 294546"/>
                  <a:gd name="connsiteY17" fmla="*/ 2527 h 431932"/>
                  <a:gd name="connsiteX18" fmla="*/ 109386 w 294546"/>
                  <a:gd name="connsiteY18" fmla="*/ -556 h 431932"/>
                  <a:gd name="connsiteX19" fmla="*/ 119663 w 294546"/>
                  <a:gd name="connsiteY19" fmla="*/ -556 h 431932"/>
                  <a:gd name="connsiteX20" fmla="*/ 127987 w 294546"/>
                  <a:gd name="connsiteY20" fmla="*/ 3452 h 431932"/>
                  <a:gd name="connsiteX21" fmla="*/ 130762 w 294546"/>
                  <a:gd name="connsiteY21" fmla="*/ 13009 h 431932"/>
                  <a:gd name="connsiteX22" fmla="*/ 112264 w 294546"/>
                  <a:gd name="connsiteY22" fmla="*/ 149893 h 431932"/>
                  <a:gd name="connsiteX23" fmla="*/ 211433 w 294546"/>
                  <a:gd name="connsiteY23" fmla="*/ 149893 h 431932"/>
                  <a:gd name="connsiteX24" fmla="*/ 230547 w 294546"/>
                  <a:gd name="connsiteY24" fmla="*/ 9310 h 431932"/>
                  <a:gd name="connsiteX25" fmla="*/ 234555 w 294546"/>
                  <a:gd name="connsiteY25" fmla="*/ 2527 h 431932"/>
                  <a:gd name="connsiteX26" fmla="*/ 242263 w 294546"/>
                  <a:gd name="connsiteY26" fmla="*/ -556 h 431932"/>
                  <a:gd name="connsiteX27" fmla="*/ 252539 w 294546"/>
                  <a:gd name="connsiteY27" fmla="*/ -556 h 431932"/>
                  <a:gd name="connsiteX28" fmla="*/ 261480 w 294546"/>
                  <a:gd name="connsiteY28" fmla="*/ 3452 h 431932"/>
                  <a:gd name="connsiteX29" fmla="*/ 264255 w 294546"/>
                  <a:gd name="connsiteY29" fmla="*/ 13009 h 431932"/>
                  <a:gd name="connsiteX30" fmla="*/ 245757 w 294546"/>
                  <a:gd name="connsiteY30" fmla="*/ 149893 h 431932"/>
                  <a:gd name="connsiteX31" fmla="*/ 282753 w 294546"/>
                  <a:gd name="connsiteY31" fmla="*/ 149893 h 431932"/>
                  <a:gd name="connsiteX32" fmla="*/ 294468 w 294546"/>
                  <a:gd name="connsiteY32" fmla="*/ 161403 h 431932"/>
                  <a:gd name="connsiteX33" fmla="*/ 294468 w 294546"/>
                  <a:gd name="connsiteY33" fmla="*/ 161506 h 431932"/>
                  <a:gd name="connsiteX34" fmla="*/ 294468 w 294546"/>
                  <a:gd name="connsiteY34" fmla="*/ 171783 h 431932"/>
                  <a:gd name="connsiteX35" fmla="*/ 282958 w 294546"/>
                  <a:gd name="connsiteY35" fmla="*/ 183497 h 431932"/>
                  <a:gd name="connsiteX36" fmla="*/ 282753 w 294546"/>
                  <a:gd name="connsiteY36" fmla="*/ 183497 h 431932"/>
                  <a:gd name="connsiteX37" fmla="*/ 240824 w 294546"/>
                  <a:gd name="connsiteY37" fmla="*/ 183497 h 431932"/>
                  <a:gd name="connsiteX38" fmla="*/ 226642 w 294546"/>
                  <a:gd name="connsiteY38" fmla="*/ 282770 h 431932"/>
                  <a:gd name="connsiteX39" fmla="*/ 265591 w 294546"/>
                  <a:gd name="connsiteY39" fmla="*/ 282770 h 431932"/>
                  <a:gd name="connsiteX40" fmla="*/ 277306 w 294546"/>
                  <a:gd name="connsiteY40" fmla="*/ 294279 h 431932"/>
                  <a:gd name="connsiteX41" fmla="*/ 277306 w 294546"/>
                  <a:gd name="connsiteY41" fmla="*/ 294485 h 431932"/>
                  <a:gd name="connsiteX42" fmla="*/ 277306 w 294546"/>
                  <a:gd name="connsiteY42" fmla="*/ 304762 h 431932"/>
                  <a:gd name="connsiteX43" fmla="*/ 273607 w 294546"/>
                  <a:gd name="connsiteY43" fmla="*/ 313086 h 431932"/>
                  <a:gd name="connsiteX44" fmla="*/ 265591 w 294546"/>
                  <a:gd name="connsiteY44" fmla="*/ 316477 h 431932"/>
                  <a:gd name="connsiteX45" fmla="*/ 222429 w 294546"/>
                  <a:gd name="connsiteY45" fmla="*/ 316477 h 431932"/>
                  <a:gd name="connsiteX46" fmla="*/ 208247 w 294546"/>
                  <a:gd name="connsiteY46" fmla="*/ 420579 h 431932"/>
                  <a:gd name="connsiteX47" fmla="*/ 198073 w 294546"/>
                  <a:gd name="connsiteY47" fmla="*/ 430958 h 431932"/>
                  <a:gd name="connsiteX48" fmla="*/ 196532 w 294546"/>
                  <a:gd name="connsiteY48" fmla="*/ 430855 h 431932"/>
                  <a:gd name="connsiteX49" fmla="*/ 186255 w 294546"/>
                  <a:gd name="connsiteY49" fmla="*/ 430855 h 431932"/>
                  <a:gd name="connsiteX50" fmla="*/ 177417 w 294546"/>
                  <a:gd name="connsiteY50" fmla="*/ 426848 h 431932"/>
                  <a:gd name="connsiteX51" fmla="*/ 174643 w 294546"/>
                  <a:gd name="connsiteY51" fmla="*/ 417393 h 431932"/>
                  <a:gd name="connsiteX52" fmla="*/ 188722 w 294546"/>
                  <a:gd name="connsiteY52" fmla="*/ 316888 h 431932"/>
                  <a:gd name="connsiteX53" fmla="*/ 88833 w 294546"/>
                  <a:gd name="connsiteY53" fmla="*/ 316888 h 431932"/>
                  <a:gd name="connsiteX54" fmla="*/ 75268 w 294546"/>
                  <a:gd name="connsiteY54" fmla="*/ 420990 h 431932"/>
                  <a:gd name="connsiteX55" fmla="*/ 65094 w 294546"/>
                  <a:gd name="connsiteY55" fmla="*/ 431369 h 431932"/>
                  <a:gd name="connsiteX56" fmla="*/ 63553 w 294546"/>
                  <a:gd name="connsiteY56" fmla="*/ 431267 h 431932"/>
                  <a:gd name="connsiteX57" fmla="*/ 53276 w 294546"/>
                  <a:gd name="connsiteY57" fmla="*/ 431267 h 431932"/>
                  <a:gd name="connsiteX58" fmla="*/ 43719 w 294546"/>
                  <a:gd name="connsiteY58" fmla="*/ 427259 h 431932"/>
                  <a:gd name="connsiteX59" fmla="*/ 41972 w 294546"/>
                  <a:gd name="connsiteY59" fmla="*/ 416982 h 431932"/>
                  <a:gd name="connsiteX60" fmla="*/ 93355 w 294546"/>
                  <a:gd name="connsiteY60" fmla="*/ 282564 h 431932"/>
                  <a:gd name="connsiteX61" fmla="*/ 193655 w 294546"/>
                  <a:gd name="connsiteY61" fmla="*/ 282564 h 431932"/>
                  <a:gd name="connsiteX62" fmla="*/ 207220 w 294546"/>
                  <a:gd name="connsiteY62" fmla="*/ 183292 h 431932"/>
                  <a:gd name="connsiteX63" fmla="*/ 108667 w 294546"/>
                  <a:gd name="connsiteY63" fmla="*/ 183292 h 43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94546" h="431932">
                    <a:moveTo>
                      <a:pt x="41972" y="416982"/>
                    </a:moveTo>
                    <a:lnTo>
                      <a:pt x="55537" y="316477"/>
                    </a:lnTo>
                    <a:lnTo>
                      <a:pt x="11759" y="316477"/>
                    </a:lnTo>
                    <a:cubicBezTo>
                      <a:pt x="5346" y="316539"/>
                      <a:pt x="105" y="311380"/>
                      <a:pt x="43" y="304967"/>
                    </a:cubicBezTo>
                    <a:cubicBezTo>
                      <a:pt x="43" y="304895"/>
                      <a:pt x="43" y="304833"/>
                      <a:pt x="43" y="304762"/>
                    </a:cubicBezTo>
                    <a:lnTo>
                      <a:pt x="43" y="294485"/>
                    </a:lnTo>
                    <a:cubicBezTo>
                      <a:pt x="-820" y="288874"/>
                      <a:pt x="3034" y="283633"/>
                      <a:pt x="8645" y="282770"/>
                    </a:cubicBezTo>
                    <a:cubicBezTo>
                      <a:pt x="9672" y="282615"/>
                      <a:pt x="10731" y="282615"/>
                      <a:pt x="11759" y="282770"/>
                    </a:cubicBezTo>
                    <a:lnTo>
                      <a:pt x="60059" y="282770"/>
                    </a:lnTo>
                    <a:lnTo>
                      <a:pt x="74857" y="183497"/>
                    </a:lnTo>
                    <a:lnTo>
                      <a:pt x="29229" y="183497"/>
                    </a:lnTo>
                    <a:cubicBezTo>
                      <a:pt x="26218" y="183447"/>
                      <a:pt x="23340" y="182234"/>
                      <a:pt x="21213" y="180107"/>
                    </a:cubicBezTo>
                    <a:cubicBezTo>
                      <a:pt x="18819" y="178000"/>
                      <a:pt x="17472" y="174968"/>
                      <a:pt x="17513" y="171783"/>
                    </a:cubicBezTo>
                    <a:lnTo>
                      <a:pt x="17513" y="161506"/>
                    </a:lnTo>
                    <a:cubicBezTo>
                      <a:pt x="18048" y="155288"/>
                      <a:pt x="23012" y="150376"/>
                      <a:pt x="29229" y="149893"/>
                    </a:cubicBezTo>
                    <a:lnTo>
                      <a:pt x="78557" y="149893"/>
                    </a:lnTo>
                    <a:lnTo>
                      <a:pt x="98288" y="9310"/>
                    </a:lnTo>
                    <a:cubicBezTo>
                      <a:pt x="98771" y="6710"/>
                      <a:pt x="100066" y="4336"/>
                      <a:pt x="101987" y="2527"/>
                    </a:cubicBezTo>
                    <a:cubicBezTo>
                      <a:pt x="103940" y="543"/>
                      <a:pt x="106601" y="-577"/>
                      <a:pt x="109386" y="-556"/>
                    </a:cubicBezTo>
                    <a:lnTo>
                      <a:pt x="119663" y="-556"/>
                    </a:lnTo>
                    <a:cubicBezTo>
                      <a:pt x="122921" y="-618"/>
                      <a:pt x="126004" y="872"/>
                      <a:pt x="127987" y="3452"/>
                    </a:cubicBezTo>
                    <a:cubicBezTo>
                      <a:pt x="130238" y="6092"/>
                      <a:pt x="131245" y="9577"/>
                      <a:pt x="130762" y="13009"/>
                    </a:cubicBezTo>
                    <a:lnTo>
                      <a:pt x="112264" y="149893"/>
                    </a:lnTo>
                    <a:lnTo>
                      <a:pt x="211433" y="149893"/>
                    </a:lnTo>
                    <a:lnTo>
                      <a:pt x="230547" y="9310"/>
                    </a:lnTo>
                    <a:cubicBezTo>
                      <a:pt x="231072" y="6658"/>
                      <a:pt x="232480" y="4263"/>
                      <a:pt x="234555" y="2527"/>
                    </a:cubicBezTo>
                    <a:cubicBezTo>
                      <a:pt x="236631" y="543"/>
                      <a:pt x="239396" y="-566"/>
                      <a:pt x="242263" y="-556"/>
                    </a:cubicBezTo>
                    <a:lnTo>
                      <a:pt x="252539" y="-556"/>
                    </a:lnTo>
                    <a:cubicBezTo>
                      <a:pt x="255982" y="-680"/>
                      <a:pt x="259281" y="800"/>
                      <a:pt x="261480" y="3452"/>
                    </a:cubicBezTo>
                    <a:cubicBezTo>
                      <a:pt x="263731" y="6092"/>
                      <a:pt x="264738" y="9577"/>
                      <a:pt x="264255" y="13009"/>
                    </a:cubicBezTo>
                    <a:lnTo>
                      <a:pt x="245757" y="149893"/>
                    </a:lnTo>
                    <a:lnTo>
                      <a:pt x="282753" y="149893"/>
                    </a:lnTo>
                    <a:cubicBezTo>
                      <a:pt x="289165" y="149842"/>
                      <a:pt x="294406" y="154990"/>
                      <a:pt x="294468" y="161403"/>
                    </a:cubicBezTo>
                    <a:cubicBezTo>
                      <a:pt x="294468" y="161434"/>
                      <a:pt x="294468" y="161475"/>
                      <a:pt x="294468" y="161506"/>
                    </a:cubicBezTo>
                    <a:lnTo>
                      <a:pt x="294468" y="171783"/>
                    </a:lnTo>
                    <a:cubicBezTo>
                      <a:pt x="294530" y="178195"/>
                      <a:pt x="289371" y="183436"/>
                      <a:pt x="282958" y="183497"/>
                    </a:cubicBezTo>
                    <a:cubicBezTo>
                      <a:pt x="282886" y="183497"/>
                      <a:pt x="282825" y="183497"/>
                      <a:pt x="282753" y="183497"/>
                    </a:cubicBezTo>
                    <a:lnTo>
                      <a:pt x="240824" y="183497"/>
                    </a:lnTo>
                    <a:lnTo>
                      <a:pt x="226642" y="282770"/>
                    </a:lnTo>
                    <a:lnTo>
                      <a:pt x="265591" y="282770"/>
                    </a:lnTo>
                    <a:cubicBezTo>
                      <a:pt x="272003" y="282708"/>
                      <a:pt x="277244" y="287867"/>
                      <a:pt x="277306" y="294279"/>
                    </a:cubicBezTo>
                    <a:cubicBezTo>
                      <a:pt x="277306" y="294352"/>
                      <a:pt x="277306" y="294413"/>
                      <a:pt x="277306" y="294485"/>
                    </a:cubicBezTo>
                    <a:lnTo>
                      <a:pt x="277306" y="304762"/>
                    </a:lnTo>
                    <a:cubicBezTo>
                      <a:pt x="277347" y="307947"/>
                      <a:pt x="276001" y="310989"/>
                      <a:pt x="273607" y="313086"/>
                    </a:cubicBezTo>
                    <a:cubicBezTo>
                      <a:pt x="271479" y="315213"/>
                      <a:pt x="268602" y="316426"/>
                      <a:pt x="265591" y="316477"/>
                    </a:cubicBezTo>
                    <a:lnTo>
                      <a:pt x="222429" y="316477"/>
                    </a:lnTo>
                    <a:lnTo>
                      <a:pt x="208247" y="420579"/>
                    </a:lnTo>
                    <a:cubicBezTo>
                      <a:pt x="208299" y="426251"/>
                      <a:pt x="203746" y="430897"/>
                      <a:pt x="198073" y="430958"/>
                    </a:cubicBezTo>
                    <a:cubicBezTo>
                      <a:pt x="197560" y="430958"/>
                      <a:pt x="197046" y="430927"/>
                      <a:pt x="196532" y="430855"/>
                    </a:cubicBezTo>
                    <a:lnTo>
                      <a:pt x="186255" y="430855"/>
                    </a:lnTo>
                    <a:cubicBezTo>
                      <a:pt x="182844" y="430979"/>
                      <a:pt x="179576" y="429499"/>
                      <a:pt x="177417" y="426848"/>
                    </a:cubicBezTo>
                    <a:cubicBezTo>
                      <a:pt x="175136" y="424268"/>
                      <a:pt x="174119" y="420805"/>
                      <a:pt x="174643" y="417393"/>
                    </a:cubicBezTo>
                    <a:lnTo>
                      <a:pt x="188722" y="316888"/>
                    </a:lnTo>
                    <a:lnTo>
                      <a:pt x="88833" y="316888"/>
                    </a:lnTo>
                    <a:lnTo>
                      <a:pt x="75268" y="420990"/>
                    </a:lnTo>
                    <a:cubicBezTo>
                      <a:pt x="75319" y="426663"/>
                      <a:pt x="70767" y="431307"/>
                      <a:pt x="65094" y="431369"/>
                    </a:cubicBezTo>
                    <a:cubicBezTo>
                      <a:pt x="64580" y="431369"/>
                      <a:pt x="64067" y="431338"/>
                      <a:pt x="63553" y="431267"/>
                    </a:cubicBezTo>
                    <a:lnTo>
                      <a:pt x="53276" y="431267"/>
                    </a:lnTo>
                    <a:cubicBezTo>
                      <a:pt x="49638" y="431472"/>
                      <a:pt x="46113" y="429992"/>
                      <a:pt x="43719" y="427259"/>
                    </a:cubicBezTo>
                    <a:cubicBezTo>
                      <a:pt x="41314" y="424402"/>
                      <a:pt x="40646" y="420466"/>
                      <a:pt x="41972" y="416982"/>
                    </a:cubicBezTo>
                    <a:close/>
                    <a:moveTo>
                      <a:pt x="93355" y="282564"/>
                    </a:moveTo>
                    <a:lnTo>
                      <a:pt x="193655" y="282564"/>
                    </a:lnTo>
                    <a:lnTo>
                      <a:pt x="207220" y="183292"/>
                    </a:lnTo>
                    <a:lnTo>
                      <a:pt x="108667" y="183292"/>
                    </a:ln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5F83BBDC-000A-48A0-8B15-B583273B8B76}"/>
                  </a:ext>
                </a:extLst>
              </p:cNvPr>
              <p:cNvSpPr/>
              <p:nvPr/>
            </p:nvSpPr>
            <p:spPr>
              <a:xfrm>
                <a:off x="2026554" y="5948133"/>
                <a:ext cx="278637" cy="431928"/>
              </a:xfrm>
              <a:custGeom>
                <a:avLst/>
                <a:gdLst>
                  <a:gd name="connsiteX0" fmla="*/ -44 w 278637"/>
                  <a:gd name="connsiteY0" fmla="*/ 419133 h 431928"/>
                  <a:gd name="connsiteX1" fmla="*/ -44 w 278637"/>
                  <a:gd name="connsiteY1" fmla="*/ 11152 h 431928"/>
                  <a:gd name="connsiteX2" fmla="*/ 11466 w 278637"/>
                  <a:gd name="connsiteY2" fmla="*/ -563 h 431928"/>
                  <a:gd name="connsiteX3" fmla="*/ 11671 w 278637"/>
                  <a:gd name="connsiteY3" fmla="*/ -563 h 431928"/>
                  <a:gd name="connsiteX4" fmla="*/ 266839 w 278637"/>
                  <a:gd name="connsiteY4" fmla="*/ -563 h 431928"/>
                  <a:gd name="connsiteX5" fmla="*/ 278554 w 278637"/>
                  <a:gd name="connsiteY5" fmla="*/ 10947 h 431928"/>
                  <a:gd name="connsiteX6" fmla="*/ 278554 w 278637"/>
                  <a:gd name="connsiteY6" fmla="*/ 11152 h 431928"/>
                  <a:gd name="connsiteX7" fmla="*/ 278554 w 278637"/>
                  <a:gd name="connsiteY7" fmla="*/ 78875 h 431928"/>
                  <a:gd name="connsiteX8" fmla="*/ 267045 w 278637"/>
                  <a:gd name="connsiteY8" fmla="*/ 90591 h 431928"/>
                  <a:gd name="connsiteX9" fmla="*/ 266839 w 278637"/>
                  <a:gd name="connsiteY9" fmla="*/ 90591 h 431928"/>
                  <a:gd name="connsiteX10" fmla="*/ 96145 w 278637"/>
                  <a:gd name="connsiteY10" fmla="*/ 90591 h 431928"/>
                  <a:gd name="connsiteX11" fmla="*/ 96145 w 278637"/>
                  <a:gd name="connsiteY11" fmla="*/ 166946 h 431928"/>
                  <a:gd name="connsiteX12" fmla="*/ 236626 w 278637"/>
                  <a:gd name="connsiteY12" fmla="*/ 166946 h 431928"/>
                  <a:gd name="connsiteX13" fmla="*/ 244950 w 278637"/>
                  <a:gd name="connsiteY13" fmla="*/ 170337 h 431928"/>
                  <a:gd name="connsiteX14" fmla="*/ 248341 w 278637"/>
                  <a:gd name="connsiteY14" fmla="*/ 178661 h 431928"/>
                  <a:gd name="connsiteX15" fmla="*/ 248341 w 278637"/>
                  <a:gd name="connsiteY15" fmla="*/ 245870 h 431928"/>
                  <a:gd name="connsiteX16" fmla="*/ 236831 w 278637"/>
                  <a:gd name="connsiteY16" fmla="*/ 257585 h 431928"/>
                  <a:gd name="connsiteX17" fmla="*/ 236626 w 278637"/>
                  <a:gd name="connsiteY17" fmla="*/ 257585 h 431928"/>
                  <a:gd name="connsiteX18" fmla="*/ 96145 w 278637"/>
                  <a:gd name="connsiteY18" fmla="*/ 257585 h 431928"/>
                  <a:gd name="connsiteX19" fmla="*/ 96145 w 278637"/>
                  <a:gd name="connsiteY19" fmla="*/ 340825 h 431928"/>
                  <a:gd name="connsiteX20" fmla="*/ 266839 w 278637"/>
                  <a:gd name="connsiteY20" fmla="*/ 340825 h 431928"/>
                  <a:gd name="connsiteX21" fmla="*/ 278554 w 278637"/>
                  <a:gd name="connsiteY21" fmla="*/ 352335 h 431928"/>
                  <a:gd name="connsiteX22" fmla="*/ 278554 w 278637"/>
                  <a:gd name="connsiteY22" fmla="*/ 352541 h 431928"/>
                  <a:gd name="connsiteX23" fmla="*/ 278554 w 278637"/>
                  <a:gd name="connsiteY23" fmla="*/ 419647 h 431928"/>
                  <a:gd name="connsiteX24" fmla="*/ 275163 w 278637"/>
                  <a:gd name="connsiteY24" fmla="*/ 427971 h 431928"/>
                  <a:gd name="connsiteX25" fmla="*/ 266839 w 278637"/>
                  <a:gd name="connsiteY25" fmla="*/ 431362 h 431928"/>
                  <a:gd name="connsiteX26" fmla="*/ 11671 w 278637"/>
                  <a:gd name="connsiteY26" fmla="*/ 431362 h 431928"/>
                  <a:gd name="connsiteX27" fmla="*/ 3347 w 278637"/>
                  <a:gd name="connsiteY27" fmla="*/ 427971 h 431928"/>
                  <a:gd name="connsiteX28" fmla="*/ -44 w 278637"/>
                  <a:gd name="connsiteY28" fmla="*/ 419133 h 431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8637" h="431928">
                    <a:moveTo>
                      <a:pt x="-44" y="419133"/>
                    </a:moveTo>
                    <a:lnTo>
                      <a:pt x="-44" y="11152"/>
                    </a:lnTo>
                    <a:cubicBezTo>
                      <a:pt x="-106" y="4740"/>
                      <a:pt x="5053" y="-501"/>
                      <a:pt x="11466" y="-563"/>
                    </a:cubicBezTo>
                    <a:cubicBezTo>
                      <a:pt x="11537" y="-563"/>
                      <a:pt x="11599" y="-563"/>
                      <a:pt x="11671" y="-563"/>
                    </a:cubicBezTo>
                    <a:lnTo>
                      <a:pt x="266839" y="-563"/>
                    </a:lnTo>
                    <a:cubicBezTo>
                      <a:pt x="273252" y="-625"/>
                      <a:pt x="278493" y="4534"/>
                      <a:pt x="278554" y="10947"/>
                    </a:cubicBezTo>
                    <a:cubicBezTo>
                      <a:pt x="278554" y="11018"/>
                      <a:pt x="278554" y="11081"/>
                      <a:pt x="278554" y="11152"/>
                    </a:cubicBezTo>
                    <a:lnTo>
                      <a:pt x="278554" y="78875"/>
                    </a:lnTo>
                    <a:cubicBezTo>
                      <a:pt x="278616" y="85288"/>
                      <a:pt x="273457" y="90528"/>
                      <a:pt x="267045" y="90591"/>
                    </a:cubicBezTo>
                    <a:cubicBezTo>
                      <a:pt x="266973" y="90591"/>
                      <a:pt x="266911" y="90591"/>
                      <a:pt x="266839" y="90591"/>
                    </a:cubicBezTo>
                    <a:lnTo>
                      <a:pt x="96145" y="90591"/>
                    </a:lnTo>
                    <a:lnTo>
                      <a:pt x="96145" y="166946"/>
                    </a:lnTo>
                    <a:lnTo>
                      <a:pt x="236626" y="166946"/>
                    </a:lnTo>
                    <a:cubicBezTo>
                      <a:pt x="239740" y="166925"/>
                      <a:pt x="242740" y="168148"/>
                      <a:pt x="244950" y="170337"/>
                    </a:cubicBezTo>
                    <a:cubicBezTo>
                      <a:pt x="247159" y="172536"/>
                      <a:pt x="248382" y="175537"/>
                      <a:pt x="248341" y="178661"/>
                    </a:cubicBezTo>
                    <a:lnTo>
                      <a:pt x="248341" y="245870"/>
                    </a:lnTo>
                    <a:cubicBezTo>
                      <a:pt x="248403" y="252283"/>
                      <a:pt x="243244" y="257523"/>
                      <a:pt x="236831" y="257585"/>
                    </a:cubicBezTo>
                    <a:cubicBezTo>
                      <a:pt x="236759" y="257585"/>
                      <a:pt x="236698" y="257585"/>
                      <a:pt x="236626" y="257585"/>
                    </a:cubicBezTo>
                    <a:lnTo>
                      <a:pt x="96145" y="257585"/>
                    </a:lnTo>
                    <a:lnTo>
                      <a:pt x="96145" y="340825"/>
                    </a:lnTo>
                    <a:lnTo>
                      <a:pt x="266839" y="340825"/>
                    </a:lnTo>
                    <a:cubicBezTo>
                      <a:pt x="273252" y="340764"/>
                      <a:pt x="278493" y="345923"/>
                      <a:pt x="278554" y="352335"/>
                    </a:cubicBezTo>
                    <a:cubicBezTo>
                      <a:pt x="278554" y="352407"/>
                      <a:pt x="278554" y="352469"/>
                      <a:pt x="278554" y="352541"/>
                    </a:cubicBezTo>
                    <a:lnTo>
                      <a:pt x="278554" y="419647"/>
                    </a:lnTo>
                    <a:cubicBezTo>
                      <a:pt x="278657" y="422782"/>
                      <a:pt x="277424" y="425802"/>
                      <a:pt x="275163" y="427971"/>
                    </a:cubicBezTo>
                    <a:cubicBezTo>
                      <a:pt x="272974" y="430201"/>
                      <a:pt x="269963" y="431434"/>
                      <a:pt x="266839" y="431362"/>
                    </a:cubicBezTo>
                    <a:lnTo>
                      <a:pt x="11671" y="431362"/>
                    </a:lnTo>
                    <a:cubicBezTo>
                      <a:pt x="8547" y="431434"/>
                      <a:pt x="5536" y="430201"/>
                      <a:pt x="3347" y="427971"/>
                    </a:cubicBezTo>
                    <a:cubicBezTo>
                      <a:pt x="942" y="425690"/>
                      <a:pt x="-301" y="422442"/>
                      <a:pt x="-44" y="419133"/>
                    </a:cubicBez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3733E71C-A45C-445D-A997-50EAAB1B0B8F}"/>
                  </a:ext>
                </a:extLst>
              </p:cNvPr>
              <p:cNvSpPr/>
              <p:nvPr/>
            </p:nvSpPr>
            <p:spPr>
              <a:xfrm>
                <a:off x="2369406" y="5948133"/>
                <a:ext cx="350865" cy="437602"/>
              </a:xfrm>
              <a:custGeom>
                <a:avLst/>
                <a:gdLst>
                  <a:gd name="connsiteX0" fmla="*/ -69 w 350865"/>
                  <a:gd name="connsiteY0" fmla="*/ 265704 h 437602"/>
                  <a:gd name="connsiteX1" fmla="*/ -69 w 350865"/>
                  <a:gd name="connsiteY1" fmla="*/ 11152 h 437602"/>
                  <a:gd name="connsiteX2" fmla="*/ 11646 w 350865"/>
                  <a:gd name="connsiteY2" fmla="*/ -563 h 437602"/>
                  <a:gd name="connsiteX3" fmla="*/ 87179 w 350865"/>
                  <a:gd name="connsiteY3" fmla="*/ -563 h 437602"/>
                  <a:gd name="connsiteX4" fmla="*/ 98895 w 350865"/>
                  <a:gd name="connsiteY4" fmla="*/ 10947 h 437602"/>
                  <a:gd name="connsiteX5" fmla="*/ 98895 w 350865"/>
                  <a:gd name="connsiteY5" fmla="*/ 11152 h 437602"/>
                  <a:gd name="connsiteX6" fmla="*/ 98895 w 350865"/>
                  <a:gd name="connsiteY6" fmla="*/ 260771 h 437602"/>
                  <a:gd name="connsiteX7" fmla="*/ 120476 w 350865"/>
                  <a:gd name="connsiteY7" fmla="*/ 315956 h 437602"/>
                  <a:gd name="connsiteX8" fmla="*/ 174736 w 350865"/>
                  <a:gd name="connsiteY8" fmla="*/ 338462 h 437602"/>
                  <a:gd name="connsiteX9" fmla="*/ 229921 w 350865"/>
                  <a:gd name="connsiteY9" fmla="*/ 315956 h 437602"/>
                  <a:gd name="connsiteX10" fmla="*/ 251605 w 350865"/>
                  <a:gd name="connsiteY10" fmla="*/ 260771 h 437602"/>
                  <a:gd name="connsiteX11" fmla="*/ 251605 w 350865"/>
                  <a:gd name="connsiteY11" fmla="*/ 11152 h 437602"/>
                  <a:gd name="connsiteX12" fmla="*/ 263115 w 350865"/>
                  <a:gd name="connsiteY12" fmla="*/ -563 h 437602"/>
                  <a:gd name="connsiteX13" fmla="*/ 263320 w 350865"/>
                  <a:gd name="connsiteY13" fmla="*/ -563 h 437602"/>
                  <a:gd name="connsiteX14" fmla="*/ 339059 w 350865"/>
                  <a:gd name="connsiteY14" fmla="*/ -563 h 437602"/>
                  <a:gd name="connsiteX15" fmla="*/ 350774 w 350865"/>
                  <a:gd name="connsiteY15" fmla="*/ 11152 h 437602"/>
                  <a:gd name="connsiteX16" fmla="*/ 350774 w 350865"/>
                  <a:gd name="connsiteY16" fmla="*/ 265704 h 437602"/>
                  <a:gd name="connsiteX17" fmla="*/ 299391 w 350865"/>
                  <a:gd name="connsiteY17" fmla="*/ 386556 h 437602"/>
                  <a:gd name="connsiteX18" fmla="*/ 174839 w 350865"/>
                  <a:gd name="connsiteY18" fmla="*/ 437014 h 437602"/>
                  <a:gd name="connsiteX19" fmla="*/ 51519 w 350865"/>
                  <a:gd name="connsiteY19" fmla="*/ 386556 h 437602"/>
                  <a:gd name="connsiteX20" fmla="*/ -69 w 350865"/>
                  <a:gd name="connsiteY20" fmla="*/ 265704 h 437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0865" h="437602">
                    <a:moveTo>
                      <a:pt x="-69" y="265704"/>
                    </a:moveTo>
                    <a:lnTo>
                      <a:pt x="-69" y="11152"/>
                    </a:lnTo>
                    <a:cubicBezTo>
                      <a:pt x="414" y="4894"/>
                      <a:pt x="5388" y="-80"/>
                      <a:pt x="11646" y="-563"/>
                    </a:cubicBezTo>
                    <a:lnTo>
                      <a:pt x="87179" y="-563"/>
                    </a:lnTo>
                    <a:cubicBezTo>
                      <a:pt x="93592" y="-625"/>
                      <a:pt x="98833" y="4534"/>
                      <a:pt x="98895" y="10947"/>
                    </a:cubicBezTo>
                    <a:cubicBezTo>
                      <a:pt x="98895" y="11018"/>
                      <a:pt x="98895" y="11081"/>
                      <a:pt x="98895" y="11152"/>
                    </a:cubicBezTo>
                    <a:lnTo>
                      <a:pt x="98895" y="260771"/>
                    </a:lnTo>
                    <a:cubicBezTo>
                      <a:pt x="98401" y="281314"/>
                      <a:pt x="106181" y="301199"/>
                      <a:pt x="120476" y="315956"/>
                    </a:cubicBezTo>
                    <a:cubicBezTo>
                      <a:pt x="134534" y="330837"/>
                      <a:pt x="154275" y="339027"/>
                      <a:pt x="174736" y="338462"/>
                    </a:cubicBezTo>
                    <a:cubicBezTo>
                      <a:pt x="195474" y="339058"/>
                      <a:pt x="215514" y="330888"/>
                      <a:pt x="229921" y="315956"/>
                    </a:cubicBezTo>
                    <a:cubicBezTo>
                      <a:pt x="244309" y="301250"/>
                      <a:pt x="252129" y="281345"/>
                      <a:pt x="251605" y="260771"/>
                    </a:cubicBezTo>
                    <a:lnTo>
                      <a:pt x="251605" y="11152"/>
                    </a:lnTo>
                    <a:cubicBezTo>
                      <a:pt x="251543" y="4740"/>
                      <a:pt x="256702" y="-501"/>
                      <a:pt x="263115" y="-563"/>
                    </a:cubicBezTo>
                    <a:cubicBezTo>
                      <a:pt x="263187" y="-563"/>
                      <a:pt x="263248" y="-563"/>
                      <a:pt x="263320" y="-563"/>
                    </a:cubicBezTo>
                    <a:lnTo>
                      <a:pt x="339059" y="-563"/>
                    </a:lnTo>
                    <a:cubicBezTo>
                      <a:pt x="345317" y="-80"/>
                      <a:pt x="350291" y="4894"/>
                      <a:pt x="350774" y="11152"/>
                    </a:cubicBezTo>
                    <a:lnTo>
                      <a:pt x="350774" y="265704"/>
                    </a:lnTo>
                    <a:cubicBezTo>
                      <a:pt x="351360" y="311414"/>
                      <a:pt x="332718" y="355264"/>
                      <a:pt x="299391" y="386556"/>
                    </a:cubicBezTo>
                    <a:cubicBezTo>
                      <a:pt x="266444" y="419585"/>
                      <a:pt x="221484" y="437806"/>
                      <a:pt x="174839" y="437014"/>
                    </a:cubicBezTo>
                    <a:cubicBezTo>
                      <a:pt x="128573" y="437714"/>
                      <a:pt x="84024" y="419493"/>
                      <a:pt x="51519" y="386556"/>
                    </a:cubicBezTo>
                    <a:cubicBezTo>
                      <a:pt x="18182" y="355254"/>
                      <a:pt x="-532" y="311435"/>
                      <a:pt x="-69" y="265704"/>
                    </a:cubicBez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2ECE9A13-07A1-4C64-BED0-984551F892D4}"/>
                  </a:ext>
                </a:extLst>
              </p:cNvPr>
              <p:cNvSpPr/>
              <p:nvPr/>
            </p:nvSpPr>
            <p:spPr>
              <a:xfrm>
                <a:off x="2805418" y="5948133"/>
                <a:ext cx="278632" cy="431928"/>
              </a:xfrm>
              <a:custGeom>
                <a:avLst/>
                <a:gdLst>
                  <a:gd name="connsiteX0" fmla="*/ -44 w 278632"/>
                  <a:gd name="connsiteY0" fmla="*/ 419133 h 431928"/>
                  <a:gd name="connsiteX1" fmla="*/ -44 w 278632"/>
                  <a:gd name="connsiteY1" fmla="*/ 11152 h 431928"/>
                  <a:gd name="connsiteX2" fmla="*/ 11465 w 278632"/>
                  <a:gd name="connsiteY2" fmla="*/ -563 h 431928"/>
                  <a:gd name="connsiteX3" fmla="*/ 11671 w 278632"/>
                  <a:gd name="connsiteY3" fmla="*/ -563 h 431928"/>
                  <a:gd name="connsiteX4" fmla="*/ 266839 w 278632"/>
                  <a:gd name="connsiteY4" fmla="*/ -563 h 431928"/>
                  <a:gd name="connsiteX5" fmla="*/ 278554 w 278632"/>
                  <a:gd name="connsiteY5" fmla="*/ 10947 h 431928"/>
                  <a:gd name="connsiteX6" fmla="*/ 278554 w 278632"/>
                  <a:gd name="connsiteY6" fmla="*/ 11152 h 431928"/>
                  <a:gd name="connsiteX7" fmla="*/ 278554 w 278632"/>
                  <a:gd name="connsiteY7" fmla="*/ 78875 h 431928"/>
                  <a:gd name="connsiteX8" fmla="*/ 267045 w 278632"/>
                  <a:gd name="connsiteY8" fmla="*/ 90591 h 431928"/>
                  <a:gd name="connsiteX9" fmla="*/ 266839 w 278632"/>
                  <a:gd name="connsiteY9" fmla="*/ 90591 h 431928"/>
                  <a:gd name="connsiteX10" fmla="*/ 96145 w 278632"/>
                  <a:gd name="connsiteY10" fmla="*/ 90591 h 431928"/>
                  <a:gd name="connsiteX11" fmla="*/ 96145 w 278632"/>
                  <a:gd name="connsiteY11" fmla="*/ 179278 h 431928"/>
                  <a:gd name="connsiteX12" fmla="*/ 236934 w 278632"/>
                  <a:gd name="connsiteY12" fmla="*/ 179278 h 431928"/>
                  <a:gd name="connsiteX13" fmla="*/ 245258 w 278632"/>
                  <a:gd name="connsiteY13" fmla="*/ 182668 h 431928"/>
                  <a:gd name="connsiteX14" fmla="*/ 248650 w 278632"/>
                  <a:gd name="connsiteY14" fmla="*/ 190992 h 431928"/>
                  <a:gd name="connsiteX15" fmla="*/ 248650 w 278632"/>
                  <a:gd name="connsiteY15" fmla="*/ 258202 h 431928"/>
                  <a:gd name="connsiteX16" fmla="*/ 245258 w 278632"/>
                  <a:gd name="connsiteY16" fmla="*/ 266217 h 431928"/>
                  <a:gd name="connsiteX17" fmla="*/ 236934 w 278632"/>
                  <a:gd name="connsiteY17" fmla="*/ 269917 h 431928"/>
                  <a:gd name="connsiteX18" fmla="*/ 96145 w 278632"/>
                  <a:gd name="connsiteY18" fmla="*/ 269917 h 431928"/>
                  <a:gd name="connsiteX19" fmla="*/ 96145 w 278632"/>
                  <a:gd name="connsiteY19" fmla="*/ 419647 h 431928"/>
                  <a:gd name="connsiteX20" fmla="*/ 84429 w 278632"/>
                  <a:gd name="connsiteY20" fmla="*/ 431362 h 431928"/>
                  <a:gd name="connsiteX21" fmla="*/ 11671 w 278632"/>
                  <a:gd name="connsiteY21" fmla="*/ 431362 h 431928"/>
                  <a:gd name="connsiteX22" fmla="*/ 3347 w 278632"/>
                  <a:gd name="connsiteY22" fmla="*/ 427971 h 431928"/>
                  <a:gd name="connsiteX23" fmla="*/ -44 w 278632"/>
                  <a:gd name="connsiteY23" fmla="*/ 419133 h 431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8632" h="431928">
                    <a:moveTo>
                      <a:pt x="-44" y="419133"/>
                    </a:moveTo>
                    <a:lnTo>
                      <a:pt x="-44" y="11152"/>
                    </a:lnTo>
                    <a:cubicBezTo>
                      <a:pt x="-106" y="4740"/>
                      <a:pt x="5053" y="-501"/>
                      <a:pt x="11465" y="-563"/>
                    </a:cubicBezTo>
                    <a:cubicBezTo>
                      <a:pt x="11537" y="-563"/>
                      <a:pt x="11599" y="-563"/>
                      <a:pt x="11671" y="-563"/>
                    </a:cubicBezTo>
                    <a:lnTo>
                      <a:pt x="266839" y="-563"/>
                    </a:lnTo>
                    <a:cubicBezTo>
                      <a:pt x="273252" y="-625"/>
                      <a:pt x="278493" y="4534"/>
                      <a:pt x="278554" y="10947"/>
                    </a:cubicBezTo>
                    <a:cubicBezTo>
                      <a:pt x="278554" y="11018"/>
                      <a:pt x="278554" y="11081"/>
                      <a:pt x="278554" y="11152"/>
                    </a:cubicBezTo>
                    <a:lnTo>
                      <a:pt x="278554" y="78875"/>
                    </a:lnTo>
                    <a:cubicBezTo>
                      <a:pt x="278616" y="85288"/>
                      <a:pt x="273457" y="90528"/>
                      <a:pt x="267045" y="90591"/>
                    </a:cubicBezTo>
                    <a:cubicBezTo>
                      <a:pt x="266973" y="90591"/>
                      <a:pt x="266911" y="90591"/>
                      <a:pt x="266839" y="90591"/>
                    </a:cubicBezTo>
                    <a:lnTo>
                      <a:pt x="96145" y="90591"/>
                    </a:lnTo>
                    <a:lnTo>
                      <a:pt x="96145" y="179278"/>
                    </a:lnTo>
                    <a:lnTo>
                      <a:pt x="236934" y="179278"/>
                    </a:lnTo>
                    <a:cubicBezTo>
                      <a:pt x="240048" y="179257"/>
                      <a:pt x="243049" y="180480"/>
                      <a:pt x="245258" y="182668"/>
                    </a:cubicBezTo>
                    <a:cubicBezTo>
                      <a:pt x="247488" y="184858"/>
                      <a:pt x="248721" y="187869"/>
                      <a:pt x="248650" y="190992"/>
                    </a:cubicBezTo>
                    <a:lnTo>
                      <a:pt x="248650" y="258202"/>
                    </a:lnTo>
                    <a:cubicBezTo>
                      <a:pt x="248598" y="261213"/>
                      <a:pt x="247385" y="264090"/>
                      <a:pt x="245258" y="266217"/>
                    </a:cubicBezTo>
                    <a:cubicBezTo>
                      <a:pt x="243162" y="268612"/>
                      <a:pt x="240120" y="269958"/>
                      <a:pt x="236934" y="269917"/>
                    </a:cubicBezTo>
                    <a:lnTo>
                      <a:pt x="96145" y="269917"/>
                    </a:lnTo>
                    <a:lnTo>
                      <a:pt x="96145" y="419647"/>
                    </a:lnTo>
                    <a:cubicBezTo>
                      <a:pt x="95662" y="425905"/>
                      <a:pt x="90688" y="430879"/>
                      <a:pt x="84429" y="431362"/>
                    </a:cubicBezTo>
                    <a:lnTo>
                      <a:pt x="11671" y="431362"/>
                    </a:lnTo>
                    <a:cubicBezTo>
                      <a:pt x="8547" y="431434"/>
                      <a:pt x="5536" y="430201"/>
                      <a:pt x="3347" y="427971"/>
                    </a:cubicBezTo>
                    <a:cubicBezTo>
                      <a:pt x="942" y="425690"/>
                      <a:pt x="-301" y="422442"/>
                      <a:pt x="-44" y="419133"/>
                    </a:cubicBez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8B1CF055-93A3-40FA-953B-6BD731C283B2}"/>
                  </a:ext>
                </a:extLst>
              </p:cNvPr>
              <p:cNvSpPr/>
              <p:nvPr/>
            </p:nvSpPr>
            <p:spPr>
              <a:xfrm>
                <a:off x="3135734" y="5948133"/>
                <a:ext cx="255175" cy="431108"/>
              </a:xfrm>
              <a:custGeom>
                <a:avLst/>
                <a:gdLst>
                  <a:gd name="connsiteX0" fmla="*/ -70 w 255175"/>
                  <a:gd name="connsiteY0" fmla="*/ 419133 h 431108"/>
                  <a:gd name="connsiteX1" fmla="*/ -70 w 255175"/>
                  <a:gd name="connsiteY1" fmla="*/ 11152 h 431108"/>
                  <a:gd name="connsiteX2" fmla="*/ 11440 w 255175"/>
                  <a:gd name="connsiteY2" fmla="*/ -562 h 431108"/>
                  <a:gd name="connsiteX3" fmla="*/ 11542 w 255175"/>
                  <a:gd name="connsiteY3" fmla="*/ -562 h 431108"/>
                  <a:gd name="connsiteX4" fmla="*/ 84917 w 255175"/>
                  <a:gd name="connsiteY4" fmla="*/ -562 h 431108"/>
                  <a:gd name="connsiteX5" fmla="*/ 93241 w 255175"/>
                  <a:gd name="connsiteY5" fmla="*/ 3137 h 431108"/>
                  <a:gd name="connsiteX6" fmla="*/ 96632 w 255175"/>
                  <a:gd name="connsiteY6" fmla="*/ 11152 h 431108"/>
                  <a:gd name="connsiteX7" fmla="*/ 96632 w 255175"/>
                  <a:gd name="connsiteY7" fmla="*/ 340004 h 431108"/>
                  <a:gd name="connsiteX8" fmla="*/ 243382 w 255175"/>
                  <a:gd name="connsiteY8" fmla="*/ 340004 h 431108"/>
                  <a:gd name="connsiteX9" fmla="*/ 251706 w 255175"/>
                  <a:gd name="connsiteY9" fmla="*/ 343395 h 431108"/>
                  <a:gd name="connsiteX10" fmla="*/ 255098 w 255175"/>
                  <a:gd name="connsiteY10" fmla="*/ 351719 h 431108"/>
                  <a:gd name="connsiteX11" fmla="*/ 255098 w 255175"/>
                  <a:gd name="connsiteY11" fmla="*/ 418825 h 431108"/>
                  <a:gd name="connsiteX12" fmla="*/ 243588 w 255175"/>
                  <a:gd name="connsiteY12" fmla="*/ 430540 h 431108"/>
                  <a:gd name="connsiteX13" fmla="*/ 243382 w 255175"/>
                  <a:gd name="connsiteY13" fmla="*/ 430540 h 431108"/>
                  <a:gd name="connsiteX14" fmla="*/ 11542 w 255175"/>
                  <a:gd name="connsiteY14" fmla="*/ 430540 h 431108"/>
                  <a:gd name="connsiteX15" fmla="*/ 3321 w 255175"/>
                  <a:gd name="connsiteY15" fmla="*/ 427150 h 431108"/>
                  <a:gd name="connsiteX16" fmla="*/ -70 w 255175"/>
                  <a:gd name="connsiteY16" fmla="*/ 419133 h 431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5175" h="431108">
                    <a:moveTo>
                      <a:pt x="-70" y="419133"/>
                    </a:moveTo>
                    <a:lnTo>
                      <a:pt x="-70" y="11152"/>
                    </a:lnTo>
                    <a:cubicBezTo>
                      <a:pt x="-132" y="4740"/>
                      <a:pt x="5027" y="-501"/>
                      <a:pt x="11440" y="-562"/>
                    </a:cubicBezTo>
                    <a:cubicBezTo>
                      <a:pt x="11470" y="-562"/>
                      <a:pt x="11511" y="-562"/>
                      <a:pt x="11542" y="-562"/>
                    </a:cubicBezTo>
                    <a:lnTo>
                      <a:pt x="84917" y="-562"/>
                    </a:lnTo>
                    <a:cubicBezTo>
                      <a:pt x="88103" y="-604"/>
                      <a:pt x="91145" y="742"/>
                      <a:pt x="93241" y="3137"/>
                    </a:cubicBezTo>
                    <a:cubicBezTo>
                      <a:pt x="95369" y="5264"/>
                      <a:pt x="96581" y="8142"/>
                      <a:pt x="96632" y="11152"/>
                    </a:cubicBezTo>
                    <a:lnTo>
                      <a:pt x="96632" y="340004"/>
                    </a:lnTo>
                    <a:lnTo>
                      <a:pt x="243382" y="340004"/>
                    </a:lnTo>
                    <a:cubicBezTo>
                      <a:pt x="246507" y="339963"/>
                      <a:pt x="249507" y="341186"/>
                      <a:pt x="251706" y="343395"/>
                    </a:cubicBezTo>
                    <a:cubicBezTo>
                      <a:pt x="253895" y="345605"/>
                      <a:pt x="255118" y="348605"/>
                      <a:pt x="255098" y="351719"/>
                    </a:cubicBezTo>
                    <a:lnTo>
                      <a:pt x="255098" y="418825"/>
                    </a:lnTo>
                    <a:cubicBezTo>
                      <a:pt x="255159" y="425238"/>
                      <a:pt x="250001" y="430479"/>
                      <a:pt x="243588" y="430540"/>
                    </a:cubicBezTo>
                    <a:cubicBezTo>
                      <a:pt x="243516" y="430540"/>
                      <a:pt x="243454" y="430540"/>
                      <a:pt x="243382" y="430540"/>
                    </a:cubicBezTo>
                    <a:lnTo>
                      <a:pt x="11542" y="430540"/>
                    </a:lnTo>
                    <a:cubicBezTo>
                      <a:pt x="8449" y="430633"/>
                      <a:pt x="5459" y="429400"/>
                      <a:pt x="3321" y="427150"/>
                    </a:cubicBezTo>
                    <a:cubicBezTo>
                      <a:pt x="1060" y="425115"/>
                      <a:pt x="-183" y="422176"/>
                      <a:pt x="-70" y="419133"/>
                    </a:cubicBez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1183300D-008B-4DBF-92BC-9EF1B8329C31}"/>
                  </a:ext>
                </a:extLst>
              </p:cNvPr>
              <p:cNvSpPr/>
              <p:nvPr/>
            </p:nvSpPr>
            <p:spPr>
              <a:xfrm>
                <a:off x="3419782" y="5948133"/>
                <a:ext cx="351269" cy="437602"/>
              </a:xfrm>
              <a:custGeom>
                <a:avLst/>
                <a:gdLst>
                  <a:gd name="connsiteX0" fmla="*/ -73 w 351269"/>
                  <a:gd name="connsiteY0" fmla="*/ 265704 h 437602"/>
                  <a:gd name="connsiteX1" fmla="*/ -73 w 351269"/>
                  <a:gd name="connsiteY1" fmla="*/ 11152 h 437602"/>
                  <a:gd name="connsiteX2" fmla="*/ 11642 w 351269"/>
                  <a:gd name="connsiteY2" fmla="*/ -563 h 437602"/>
                  <a:gd name="connsiteX3" fmla="*/ 87381 w 351269"/>
                  <a:gd name="connsiteY3" fmla="*/ -563 h 437602"/>
                  <a:gd name="connsiteX4" fmla="*/ 99096 w 351269"/>
                  <a:gd name="connsiteY4" fmla="*/ 10947 h 437602"/>
                  <a:gd name="connsiteX5" fmla="*/ 99096 w 351269"/>
                  <a:gd name="connsiteY5" fmla="*/ 11152 h 437602"/>
                  <a:gd name="connsiteX6" fmla="*/ 99096 w 351269"/>
                  <a:gd name="connsiteY6" fmla="*/ 260771 h 437602"/>
                  <a:gd name="connsiteX7" fmla="*/ 120677 w 351269"/>
                  <a:gd name="connsiteY7" fmla="*/ 315956 h 437602"/>
                  <a:gd name="connsiteX8" fmla="*/ 174937 w 351269"/>
                  <a:gd name="connsiteY8" fmla="*/ 338462 h 437602"/>
                  <a:gd name="connsiteX9" fmla="*/ 230123 w 351269"/>
                  <a:gd name="connsiteY9" fmla="*/ 315956 h 437602"/>
                  <a:gd name="connsiteX10" fmla="*/ 252012 w 351269"/>
                  <a:gd name="connsiteY10" fmla="*/ 260771 h 437602"/>
                  <a:gd name="connsiteX11" fmla="*/ 252012 w 351269"/>
                  <a:gd name="connsiteY11" fmla="*/ 11152 h 437602"/>
                  <a:gd name="connsiteX12" fmla="*/ 263522 w 351269"/>
                  <a:gd name="connsiteY12" fmla="*/ -563 h 437602"/>
                  <a:gd name="connsiteX13" fmla="*/ 263727 w 351269"/>
                  <a:gd name="connsiteY13" fmla="*/ -563 h 437602"/>
                  <a:gd name="connsiteX14" fmla="*/ 339466 w 351269"/>
                  <a:gd name="connsiteY14" fmla="*/ -563 h 437602"/>
                  <a:gd name="connsiteX15" fmla="*/ 351181 w 351269"/>
                  <a:gd name="connsiteY15" fmla="*/ 11152 h 437602"/>
                  <a:gd name="connsiteX16" fmla="*/ 351181 w 351269"/>
                  <a:gd name="connsiteY16" fmla="*/ 265704 h 437602"/>
                  <a:gd name="connsiteX17" fmla="*/ 299798 w 351269"/>
                  <a:gd name="connsiteY17" fmla="*/ 386556 h 437602"/>
                  <a:gd name="connsiteX18" fmla="*/ 175246 w 351269"/>
                  <a:gd name="connsiteY18" fmla="*/ 437014 h 437602"/>
                  <a:gd name="connsiteX19" fmla="*/ 51926 w 351269"/>
                  <a:gd name="connsiteY19" fmla="*/ 386556 h 437602"/>
                  <a:gd name="connsiteX20" fmla="*/ -73 w 351269"/>
                  <a:gd name="connsiteY20" fmla="*/ 265704 h 437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1269" h="437602">
                    <a:moveTo>
                      <a:pt x="-73" y="265704"/>
                    </a:moveTo>
                    <a:lnTo>
                      <a:pt x="-73" y="11152"/>
                    </a:lnTo>
                    <a:cubicBezTo>
                      <a:pt x="410" y="4894"/>
                      <a:pt x="5384" y="-80"/>
                      <a:pt x="11642" y="-563"/>
                    </a:cubicBezTo>
                    <a:lnTo>
                      <a:pt x="87381" y="-563"/>
                    </a:lnTo>
                    <a:cubicBezTo>
                      <a:pt x="93793" y="-625"/>
                      <a:pt x="99034" y="4534"/>
                      <a:pt x="99096" y="10947"/>
                    </a:cubicBezTo>
                    <a:cubicBezTo>
                      <a:pt x="99096" y="11018"/>
                      <a:pt x="99096" y="11081"/>
                      <a:pt x="99096" y="11152"/>
                    </a:cubicBezTo>
                    <a:lnTo>
                      <a:pt x="99096" y="260771"/>
                    </a:lnTo>
                    <a:cubicBezTo>
                      <a:pt x="98603" y="281314"/>
                      <a:pt x="106382" y="301199"/>
                      <a:pt x="120677" y="315956"/>
                    </a:cubicBezTo>
                    <a:cubicBezTo>
                      <a:pt x="134735" y="330837"/>
                      <a:pt x="154477" y="339027"/>
                      <a:pt x="174937" y="338462"/>
                    </a:cubicBezTo>
                    <a:cubicBezTo>
                      <a:pt x="195676" y="339058"/>
                      <a:pt x="215715" y="330888"/>
                      <a:pt x="230123" y="315956"/>
                    </a:cubicBezTo>
                    <a:cubicBezTo>
                      <a:pt x="244582" y="301282"/>
                      <a:pt x="252484" y="281365"/>
                      <a:pt x="252012" y="260771"/>
                    </a:cubicBezTo>
                    <a:lnTo>
                      <a:pt x="252012" y="11152"/>
                    </a:lnTo>
                    <a:cubicBezTo>
                      <a:pt x="251950" y="4740"/>
                      <a:pt x="257109" y="-501"/>
                      <a:pt x="263522" y="-563"/>
                    </a:cubicBezTo>
                    <a:cubicBezTo>
                      <a:pt x="263594" y="-563"/>
                      <a:pt x="263655" y="-563"/>
                      <a:pt x="263727" y="-563"/>
                    </a:cubicBezTo>
                    <a:lnTo>
                      <a:pt x="339466" y="-563"/>
                    </a:lnTo>
                    <a:cubicBezTo>
                      <a:pt x="345724" y="-80"/>
                      <a:pt x="350698" y="4894"/>
                      <a:pt x="351181" y="11152"/>
                    </a:cubicBezTo>
                    <a:lnTo>
                      <a:pt x="351181" y="265704"/>
                    </a:lnTo>
                    <a:cubicBezTo>
                      <a:pt x="351715" y="311404"/>
                      <a:pt x="333084" y="355234"/>
                      <a:pt x="299798" y="386556"/>
                    </a:cubicBezTo>
                    <a:cubicBezTo>
                      <a:pt x="266851" y="419585"/>
                      <a:pt x="221891" y="437806"/>
                      <a:pt x="175246" y="437014"/>
                    </a:cubicBezTo>
                    <a:cubicBezTo>
                      <a:pt x="128990" y="437662"/>
                      <a:pt x="84462" y="419452"/>
                      <a:pt x="51926" y="386556"/>
                    </a:cubicBezTo>
                    <a:cubicBezTo>
                      <a:pt x="18455" y="355316"/>
                      <a:pt x="-402" y="311486"/>
                      <a:pt x="-73" y="265704"/>
                    </a:cubicBez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B1422530-B6C5-4A4F-9171-306A7463383B}"/>
                  </a:ext>
                </a:extLst>
              </p:cNvPr>
              <p:cNvSpPr/>
              <p:nvPr/>
            </p:nvSpPr>
            <p:spPr>
              <a:xfrm>
                <a:off x="3855808" y="5948134"/>
                <a:ext cx="377268" cy="431617"/>
              </a:xfrm>
              <a:custGeom>
                <a:avLst/>
                <a:gdLst>
                  <a:gd name="connsiteX0" fmla="*/ -63 w 377268"/>
                  <a:gd name="connsiteY0" fmla="*/ 419133 h 431617"/>
                  <a:gd name="connsiteX1" fmla="*/ -63 w 377268"/>
                  <a:gd name="connsiteY1" fmla="*/ 11152 h 431617"/>
                  <a:gd name="connsiteX2" fmla="*/ 3328 w 377268"/>
                  <a:gd name="connsiteY2" fmla="*/ 2828 h 431617"/>
                  <a:gd name="connsiteX3" fmla="*/ 11036 w 377268"/>
                  <a:gd name="connsiteY3" fmla="*/ -563 h 431617"/>
                  <a:gd name="connsiteX4" fmla="*/ 161382 w 377268"/>
                  <a:gd name="connsiteY4" fmla="*/ -563 h 431617"/>
                  <a:gd name="connsiteX5" fmla="*/ 377191 w 377268"/>
                  <a:gd name="connsiteY5" fmla="*/ 215245 h 431617"/>
                  <a:gd name="connsiteX6" fmla="*/ 161382 w 377268"/>
                  <a:gd name="connsiteY6" fmla="*/ 431054 h 431617"/>
                  <a:gd name="connsiteX7" fmla="*/ 11036 w 377268"/>
                  <a:gd name="connsiteY7" fmla="*/ 431054 h 431617"/>
                  <a:gd name="connsiteX8" fmla="*/ 3328 w 377268"/>
                  <a:gd name="connsiteY8" fmla="*/ 427663 h 431617"/>
                  <a:gd name="connsiteX9" fmla="*/ -63 w 377268"/>
                  <a:gd name="connsiteY9" fmla="*/ 419133 h 431617"/>
                  <a:gd name="connsiteX10" fmla="*/ 96126 w 377268"/>
                  <a:gd name="connsiteY10" fmla="*/ 339695 h 431617"/>
                  <a:gd name="connsiteX11" fmla="*/ 155217 w 377268"/>
                  <a:gd name="connsiteY11" fmla="*/ 339695 h 431617"/>
                  <a:gd name="connsiteX12" fmla="*/ 241232 w 377268"/>
                  <a:gd name="connsiteY12" fmla="*/ 303624 h 431617"/>
                  <a:gd name="connsiteX13" fmla="*/ 241232 w 377268"/>
                  <a:gd name="connsiteY13" fmla="*/ 126147 h 431617"/>
                  <a:gd name="connsiteX14" fmla="*/ 155217 w 377268"/>
                  <a:gd name="connsiteY14" fmla="*/ 90077 h 431617"/>
                  <a:gd name="connsiteX15" fmla="*/ 96126 w 377268"/>
                  <a:gd name="connsiteY15" fmla="*/ 90077 h 431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7268" h="431617">
                    <a:moveTo>
                      <a:pt x="-63" y="419133"/>
                    </a:moveTo>
                    <a:lnTo>
                      <a:pt x="-63" y="11152"/>
                    </a:lnTo>
                    <a:cubicBezTo>
                      <a:pt x="-135" y="8028"/>
                      <a:pt x="1098" y="5017"/>
                      <a:pt x="3328" y="2828"/>
                    </a:cubicBezTo>
                    <a:cubicBezTo>
                      <a:pt x="5291" y="649"/>
                      <a:pt x="8097" y="-584"/>
                      <a:pt x="11036" y="-563"/>
                    </a:cubicBezTo>
                    <a:lnTo>
                      <a:pt x="161382" y="-563"/>
                    </a:lnTo>
                    <a:cubicBezTo>
                      <a:pt x="280571" y="-563"/>
                      <a:pt x="377191" y="96057"/>
                      <a:pt x="377191" y="215245"/>
                    </a:cubicBezTo>
                    <a:cubicBezTo>
                      <a:pt x="377191" y="334433"/>
                      <a:pt x="280571" y="431054"/>
                      <a:pt x="161382" y="431054"/>
                    </a:cubicBezTo>
                    <a:lnTo>
                      <a:pt x="11036" y="431054"/>
                    </a:lnTo>
                    <a:cubicBezTo>
                      <a:pt x="8097" y="431074"/>
                      <a:pt x="5291" y="429841"/>
                      <a:pt x="3328" y="427663"/>
                    </a:cubicBezTo>
                    <a:cubicBezTo>
                      <a:pt x="1006" y="425453"/>
                      <a:pt x="-227" y="422339"/>
                      <a:pt x="-63" y="419133"/>
                    </a:cubicBezTo>
                    <a:close/>
                    <a:moveTo>
                      <a:pt x="96126" y="339695"/>
                    </a:moveTo>
                    <a:lnTo>
                      <a:pt x="155217" y="339695"/>
                    </a:lnTo>
                    <a:cubicBezTo>
                      <a:pt x="187732" y="340548"/>
                      <a:pt x="219045" y="327414"/>
                      <a:pt x="241232" y="303624"/>
                    </a:cubicBezTo>
                    <a:cubicBezTo>
                      <a:pt x="286860" y="253268"/>
                      <a:pt x="286860" y="176502"/>
                      <a:pt x="241232" y="126147"/>
                    </a:cubicBezTo>
                    <a:cubicBezTo>
                      <a:pt x="219045" y="102357"/>
                      <a:pt x="187732" y="89224"/>
                      <a:pt x="155217" y="90077"/>
                    </a:cubicBezTo>
                    <a:lnTo>
                      <a:pt x="96126" y="90077"/>
                    </a:ln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AF8BA354-2323-4697-ACF0-6E2485B46E4C}"/>
                  </a:ext>
                </a:extLst>
              </p:cNvPr>
              <p:cNvSpPr/>
              <p:nvPr/>
            </p:nvSpPr>
            <p:spPr>
              <a:xfrm>
                <a:off x="4219119" y="5941950"/>
                <a:ext cx="415755" cy="437632"/>
              </a:xfrm>
              <a:custGeom>
                <a:avLst/>
                <a:gdLst>
                  <a:gd name="connsiteX0" fmla="*/ 11825 w 415755"/>
                  <a:gd name="connsiteY0" fmla="*/ 437032 h 437632"/>
                  <a:gd name="connsiteX1" fmla="*/ 1549 w 415755"/>
                  <a:gd name="connsiteY1" fmla="*/ 432100 h 437632"/>
                  <a:gd name="connsiteX2" fmla="*/ 1549 w 415755"/>
                  <a:gd name="connsiteY2" fmla="*/ 421001 h 437632"/>
                  <a:gd name="connsiteX3" fmla="*/ 194440 w 415755"/>
                  <a:gd name="connsiteY3" fmla="*/ 6237 h 437632"/>
                  <a:gd name="connsiteX4" fmla="*/ 204717 w 415755"/>
                  <a:gd name="connsiteY4" fmla="*/ -546 h 437632"/>
                  <a:gd name="connsiteX5" fmla="*/ 210883 w 415755"/>
                  <a:gd name="connsiteY5" fmla="*/ -546 h 437632"/>
                  <a:gd name="connsiteX6" fmla="*/ 221160 w 415755"/>
                  <a:gd name="connsiteY6" fmla="*/ 6237 h 437632"/>
                  <a:gd name="connsiteX7" fmla="*/ 414052 w 415755"/>
                  <a:gd name="connsiteY7" fmla="*/ 421001 h 437632"/>
                  <a:gd name="connsiteX8" fmla="*/ 414052 w 415755"/>
                  <a:gd name="connsiteY8" fmla="*/ 432100 h 437632"/>
                  <a:gd name="connsiteX9" fmla="*/ 403775 w 415755"/>
                  <a:gd name="connsiteY9" fmla="*/ 437032 h 437632"/>
                  <a:gd name="connsiteX10" fmla="*/ 335333 w 415755"/>
                  <a:gd name="connsiteY10" fmla="*/ 437032 h 437632"/>
                  <a:gd name="connsiteX11" fmla="*/ 313752 w 415755"/>
                  <a:gd name="connsiteY11" fmla="*/ 421617 h 437632"/>
                  <a:gd name="connsiteX12" fmla="*/ 291555 w 415755"/>
                  <a:gd name="connsiteY12" fmla="*/ 372803 h 437632"/>
                  <a:gd name="connsiteX13" fmla="*/ 123943 w 415755"/>
                  <a:gd name="connsiteY13" fmla="*/ 372803 h 437632"/>
                  <a:gd name="connsiteX14" fmla="*/ 101746 w 415755"/>
                  <a:gd name="connsiteY14" fmla="*/ 422028 h 437632"/>
                  <a:gd name="connsiteX15" fmla="*/ 79548 w 415755"/>
                  <a:gd name="connsiteY15" fmla="*/ 436826 h 437632"/>
                  <a:gd name="connsiteX16" fmla="*/ 160939 w 415755"/>
                  <a:gd name="connsiteY16" fmla="*/ 289152 h 437632"/>
                  <a:gd name="connsiteX17" fmla="*/ 254662 w 415755"/>
                  <a:gd name="connsiteY17" fmla="*/ 289152 h 437632"/>
                  <a:gd name="connsiteX18" fmla="*/ 207800 w 415755"/>
                  <a:gd name="connsiteY18" fmla="*/ 187414 h 437632"/>
                  <a:gd name="connsiteX19" fmla="*/ 207184 w 415755"/>
                  <a:gd name="connsiteY19" fmla="*/ 187414 h 43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15755" h="437632">
                    <a:moveTo>
                      <a:pt x="11825" y="437032"/>
                    </a:moveTo>
                    <a:cubicBezTo>
                      <a:pt x="7756" y="437361"/>
                      <a:pt x="3830" y="435480"/>
                      <a:pt x="1549" y="432100"/>
                    </a:cubicBezTo>
                    <a:cubicBezTo>
                      <a:pt x="-620" y="428718"/>
                      <a:pt x="-620" y="424381"/>
                      <a:pt x="1549" y="421001"/>
                    </a:cubicBezTo>
                    <a:lnTo>
                      <a:pt x="194440" y="6237"/>
                    </a:lnTo>
                    <a:cubicBezTo>
                      <a:pt x="195982" y="1952"/>
                      <a:pt x="200165" y="-813"/>
                      <a:pt x="204717" y="-546"/>
                    </a:cubicBezTo>
                    <a:lnTo>
                      <a:pt x="210883" y="-546"/>
                    </a:lnTo>
                    <a:cubicBezTo>
                      <a:pt x="215436" y="-813"/>
                      <a:pt x="219618" y="1952"/>
                      <a:pt x="221160" y="6237"/>
                    </a:cubicBezTo>
                    <a:lnTo>
                      <a:pt x="414052" y="421001"/>
                    </a:lnTo>
                    <a:cubicBezTo>
                      <a:pt x="416220" y="424381"/>
                      <a:pt x="416220" y="428718"/>
                      <a:pt x="414052" y="432100"/>
                    </a:cubicBezTo>
                    <a:cubicBezTo>
                      <a:pt x="411770" y="435480"/>
                      <a:pt x="407834" y="437361"/>
                      <a:pt x="403775" y="437032"/>
                    </a:cubicBezTo>
                    <a:lnTo>
                      <a:pt x="335333" y="437032"/>
                    </a:lnTo>
                    <a:cubicBezTo>
                      <a:pt x="325611" y="436940"/>
                      <a:pt x="316989" y="430784"/>
                      <a:pt x="313752" y="421617"/>
                    </a:cubicBezTo>
                    <a:lnTo>
                      <a:pt x="291555" y="372803"/>
                    </a:lnTo>
                    <a:lnTo>
                      <a:pt x="123943" y="372803"/>
                    </a:lnTo>
                    <a:lnTo>
                      <a:pt x="101746" y="422028"/>
                    </a:lnTo>
                    <a:cubicBezTo>
                      <a:pt x="98467" y="431349"/>
                      <a:pt x="89414" y="437381"/>
                      <a:pt x="79548" y="436826"/>
                    </a:cubicBezTo>
                    <a:close/>
                    <a:moveTo>
                      <a:pt x="160939" y="289152"/>
                    </a:moveTo>
                    <a:lnTo>
                      <a:pt x="254662" y="289152"/>
                    </a:lnTo>
                    <a:lnTo>
                      <a:pt x="207800" y="187414"/>
                    </a:lnTo>
                    <a:lnTo>
                      <a:pt x="207184" y="187414"/>
                    </a:ln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6E424B81-A286-44E0-BB8F-6AB6E119F550}"/>
                  </a:ext>
                </a:extLst>
              </p:cNvPr>
              <p:cNvSpPr/>
              <p:nvPr/>
            </p:nvSpPr>
            <p:spPr>
              <a:xfrm>
                <a:off x="4570818" y="5948014"/>
                <a:ext cx="375211" cy="431739"/>
              </a:xfrm>
              <a:custGeom>
                <a:avLst/>
                <a:gdLst>
                  <a:gd name="connsiteX0" fmla="*/ 138194 w 375211"/>
                  <a:gd name="connsiteY0" fmla="*/ 419252 h 431739"/>
                  <a:gd name="connsiteX1" fmla="*/ 138194 w 375211"/>
                  <a:gd name="connsiteY1" fmla="*/ 222866 h 431739"/>
                  <a:gd name="connsiteX2" fmla="*/ 1927 w 375211"/>
                  <a:gd name="connsiteY2" fmla="*/ 17334 h 431739"/>
                  <a:gd name="connsiteX3" fmla="*/ 1310 w 375211"/>
                  <a:gd name="connsiteY3" fmla="*/ 5311 h 431739"/>
                  <a:gd name="connsiteX4" fmla="*/ 11586 w 375211"/>
                  <a:gd name="connsiteY4" fmla="*/ -547 h 431739"/>
                  <a:gd name="connsiteX5" fmla="*/ 91744 w 375211"/>
                  <a:gd name="connsiteY5" fmla="*/ -547 h 431739"/>
                  <a:gd name="connsiteX6" fmla="*/ 102021 w 375211"/>
                  <a:gd name="connsiteY6" fmla="*/ 5002 h 431739"/>
                  <a:gd name="connsiteX7" fmla="*/ 187728 w 375211"/>
                  <a:gd name="connsiteY7" fmla="*/ 131404 h 431739"/>
                  <a:gd name="connsiteX8" fmla="*/ 273332 w 375211"/>
                  <a:gd name="connsiteY8" fmla="*/ 5002 h 431739"/>
                  <a:gd name="connsiteX9" fmla="*/ 283608 w 375211"/>
                  <a:gd name="connsiteY9" fmla="*/ -547 h 431739"/>
                  <a:gd name="connsiteX10" fmla="*/ 363766 w 375211"/>
                  <a:gd name="connsiteY10" fmla="*/ -547 h 431739"/>
                  <a:gd name="connsiteX11" fmla="*/ 374043 w 375211"/>
                  <a:gd name="connsiteY11" fmla="*/ 5311 h 431739"/>
                  <a:gd name="connsiteX12" fmla="*/ 372707 w 375211"/>
                  <a:gd name="connsiteY12" fmla="*/ 17334 h 431739"/>
                  <a:gd name="connsiteX13" fmla="*/ 234589 w 375211"/>
                  <a:gd name="connsiteY13" fmla="*/ 222866 h 431739"/>
                  <a:gd name="connsiteX14" fmla="*/ 234589 w 375211"/>
                  <a:gd name="connsiteY14" fmla="*/ 419458 h 431739"/>
                  <a:gd name="connsiteX15" fmla="*/ 230889 w 375211"/>
                  <a:gd name="connsiteY15" fmla="*/ 427473 h 431739"/>
                  <a:gd name="connsiteX16" fmla="*/ 222976 w 375211"/>
                  <a:gd name="connsiteY16" fmla="*/ 431173 h 431739"/>
                  <a:gd name="connsiteX17" fmla="*/ 149601 w 375211"/>
                  <a:gd name="connsiteY17" fmla="*/ 431173 h 431739"/>
                  <a:gd name="connsiteX18" fmla="*/ 141277 w 375211"/>
                  <a:gd name="connsiteY18" fmla="*/ 427782 h 431739"/>
                  <a:gd name="connsiteX19" fmla="*/ 138194 w 375211"/>
                  <a:gd name="connsiteY19" fmla="*/ 419252 h 431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75211" h="431739">
                    <a:moveTo>
                      <a:pt x="138194" y="419252"/>
                    </a:moveTo>
                    <a:lnTo>
                      <a:pt x="138194" y="222866"/>
                    </a:lnTo>
                    <a:lnTo>
                      <a:pt x="1927" y="17334"/>
                    </a:lnTo>
                    <a:cubicBezTo>
                      <a:pt x="-499" y="13758"/>
                      <a:pt x="-745" y="9123"/>
                      <a:pt x="1310" y="5311"/>
                    </a:cubicBezTo>
                    <a:cubicBezTo>
                      <a:pt x="3283" y="1509"/>
                      <a:pt x="7312" y="-783"/>
                      <a:pt x="11586" y="-547"/>
                    </a:cubicBezTo>
                    <a:lnTo>
                      <a:pt x="91744" y="-547"/>
                    </a:lnTo>
                    <a:cubicBezTo>
                      <a:pt x="95875" y="-516"/>
                      <a:pt x="99729" y="1560"/>
                      <a:pt x="102021" y="5002"/>
                    </a:cubicBezTo>
                    <a:lnTo>
                      <a:pt x="187728" y="131404"/>
                    </a:lnTo>
                    <a:lnTo>
                      <a:pt x="273332" y="5002"/>
                    </a:lnTo>
                    <a:cubicBezTo>
                      <a:pt x="275624" y="1560"/>
                      <a:pt x="279477" y="-516"/>
                      <a:pt x="283608" y="-547"/>
                    </a:cubicBezTo>
                    <a:lnTo>
                      <a:pt x="363766" y="-547"/>
                    </a:lnTo>
                    <a:cubicBezTo>
                      <a:pt x="368041" y="-783"/>
                      <a:pt x="372069" y="1509"/>
                      <a:pt x="374043" y="5311"/>
                    </a:cubicBezTo>
                    <a:cubicBezTo>
                      <a:pt x="375882" y="9257"/>
                      <a:pt x="375368" y="13892"/>
                      <a:pt x="372707" y="17334"/>
                    </a:cubicBezTo>
                    <a:lnTo>
                      <a:pt x="234589" y="222866"/>
                    </a:lnTo>
                    <a:lnTo>
                      <a:pt x="234589" y="419458"/>
                    </a:lnTo>
                    <a:cubicBezTo>
                      <a:pt x="234507" y="422520"/>
                      <a:pt x="233171" y="425418"/>
                      <a:pt x="230889" y="427473"/>
                    </a:cubicBezTo>
                    <a:cubicBezTo>
                      <a:pt x="228875" y="429744"/>
                      <a:pt x="226008" y="431080"/>
                      <a:pt x="222976" y="431173"/>
                    </a:cubicBezTo>
                    <a:lnTo>
                      <a:pt x="149601" y="431173"/>
                    </a:lnTo>
                    <a:cubicBezTo>
                      <a:pt x="146477" y="431245"/>
                      <a:pt x="143466" y="430012"/>
                      <a:pt x="141277" y="427782"/>
                    </a:cubicBezTo>
                    <a:cubicBezTo>
                      <a:pt x="139068" y="425511"/>
                      <a:pt x="137948" y="422407"/>
                      <a:pt x="138194" y="419252"/>
                    </a:cubicBez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DEDA432D-EB44-43AA-A42D-918D259F9944}"/>
                </a:ext>
              </a:extLst>
            </p:cNvPr>
            <p:cNvGrpSpPr/>
            <p:nvPr/>
          </p:nvGrpSpPr>
          <p:grpSpPr>
            <a:xfrm>
              <a:off x="521828" y="5377857"/>
              <a:ext cx="983329" cy="1145642"/>
              <a:chOff x="777055" y="5713313"/>
              <a:chExt cx="728102" cy="848286"/>
            </a:xfrm>
          </p:grpSpPr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7927D020-D453-4495-84D9-31D5051EEA4B}"/>
                  </a:ext>
                </a:extLst>
              </p:cNvPr>
              <p:cNvSpPr/>
              <p:nvPr/>
            </p:nvSpPr>
            <p:spPr>
              <a:xfrm>
                <a:off x="777055" y="5713313"/>
                <a:ext cx="728102" cy="848286"/>
              </a:xfrm>
              <a:custGeom>
                <a:avLst/>
                <a:gdLst>
                  <a:gd name="connsiteX0" fmla="*/ 272355 w 728102"/>
                  <a:gd name="connsiteY0" fmla="*/ 253885 h 848286"/>
                  <a:gd name="connsiteX1" fmla="*/ 173597 w 728102"/>
                  <a:gd name="connsiteY1" fmla="*/ 121318 h 848286"/>
                  <a:gd name="connsiteX2" fmla="*/ 139170 w 728102"/>
                  <a:gd name="connsiteY2" fmla="*/ 131594 h 848286"/>
                  <a:gd name="connsiteX3" fmla="*/ 72981 w 728102"/>
                  <a:gd name="connsiteY3" fmla="*/ 65629 h 848286"/>
                  <a:gd name="connsiteX4" fmla="*/ 138949 w 728102"/>
                  <a:gd name="connsiteY4" fmla="*/ -563 h 848286"/>
                  <a:gd name="connsiteX5" fmla="*/ 205138 w 728102"/>
                  <a:gd name="connsiteY5" fmla="*/ 65402 h 848286"/>
                  <a:gd name="connsiteX6" fmla="*/ 183257 w 728102"/>
                  <a:gd name="connsiteY6" fmla="*/ 114638 h 848286"/>
                  <a:gd name="connsiteX7" fmla="*/ 282015 w 728102"/>
                  <a:gd name="connsiteY7" fmla="*/ 247206 h 848286"/>
                  <a:gd name="connsiteX8" fmla="*/ 394235 w 728102"/>
                  <a:gd name="connsiteY8" fmla="*/ 204969 h 848286"/>
                  <a:gd name="connsiteX9" fmla="*/ 386528 w 728102"/>
                  <a:gd name="connsiteY9" fmla="*/ 112479 h 848286"/>
                  <a:gd name="connsiteX10" fmla="*/ 359922 w 728102"/>
                  <a:gd name="connsiteY10" fmla="*/ 79040 h 848286"/>
                  <a:gd name="connsiteX11" fmla="*/ 393362 w 728102"/>
                  <a:gd name="connsiteY11" fmla="*/ 52444 h 848286"/>
                  <a:gd name="connsiteX12" fmla="*/ 419968 w 728102"/>
                  <a:gd name="connsiteY12" fmla="*/ 85873 h 848286"/>
                  <a:gd name="connsiteX13" fmla="*/ 398449 w 728102"/>
                  <a:gd name="connsiteY13" fmla="*/ 111452 h 848286"/>
                  <a:gd name="connsiteX14" fmla="*/ 406156 w 728102"/>
                  <a:gd name="connsiteY14" fmla="*/ 203941 h 848286"/>
                  <a:gd name="connsiteX15" fmla="*/ 531428 w 728102"/>
                  <a:gd name="connsiteY15" fmla="*/ 230866 h 848286"/>
                  <a:gd name="connsiteX16" fmla="*/ 607783 w 728102"/>
                  <a:gd name="connsiteY16" fmla="*/ 93365 h 848286"/>
                  <a:gd name="connsiteX17" fmla="*/ 597291 w 728102"/>
                  <a:gd name="connsiteY17" fmla="*/ 26166 h 848286"/>
                  <a:gd name="connsiteX18" fmla="*/ 664500 w 728102"/>
                  <a:gd name="connsiteY18" fmla="*/ 15674 h 848286"/>
                  <a:gd name="connsiteX19" fmla="*/ 674982 w 728102"/>
                  <a:gd name="connsiteY19" fmla="*/ 82873 h 848286"/>
                  <a:gd name="connsiteX20" fmla="*/ 636250 w 728102"/>
                  <a:gd name="connsiteY20" fmla="*/ 102614 h 848286"/>
                  <a:gd name="connsiteX21" fmla="*/ 618265 w 728102"/>
                  <a:gd name="connsiteY21" fmla="*/ 99223 h 848286"/>
                  <a:gd name="connsiteX22" fmla="*/ 541910 w 728102"/>
                  <a:gd name="connsiteY22" fmla="*/ 236621 h 848286"/>
                  <a:gd name="connsiteX23" fmla="*/ 602234 w 728102"/>
                  <a:gd name="connsiteY23" fmla="*/ 287181 h 848286"/>
                  <a:gd name="connsiteX24" fmla="*/ 668415 w 728102"/>
                  <a:gd name="connsiteY24" fmla="*/ 233024 h 848286"/>
                  <a:gd name="connsiteX25" fmla="*/ 681148 w 728102"/>
                  <a:gd name="connsiteY25" fmla="*/ 192544 h 848286"/>
                  <a:gd name="connsiteX26" fmla="*/ 721628 w 728102"/>
                  <a:gd name="connsiteY26" fmla="*/ 205277 h 848286"/>
                  <a:gd name="connsiteX27" fmla="*/ 708895 w 728102"/>
                  <a:gd name="connsiteY27" fmla="*/ 245756 h 848286"/>
                  <a:gd name="connsiteX28" fmla="*/ 695032 w 728102"/>
                  <a:gd name="connsiteY28" fmla="*/ 249158 h 848286"/>
                  <a:gd name="connsiteX29" fmla="*/ 676020 w 728102"/>
                  <a:gd name="connsiteY29" fmla="*/ 242376 h 848286"/>
                  <a:gd name="connsiteX30" fmla="*/ 609839 w 728102"/>
                  <a:gd name="connsiteY30" fmla="*/ 296431 h 848286"/>
                  <a:gd name="connsiteX31" fmla="*/ 658755 w 728102"/>
                  <a:gd name="connsiteY31" fmla="*/ 416461 h 848286"/>
                  <a:gd name="connsiteX32" fmla="*/ 659783 w 728102"/>
                  <a:gd name="connsiteY32" fmla="*/ 428382 h 848286"/>
                  <a:gd name="connsiteX33" fmla="*/ 566471 w 728102"/>
                  <a:gd name="connsiteY33" fmla="*/ 633914 h 848286"/>
                  <a:gd name="connsiteX34" fmla="*/ 656186 w 728102"/>
                  <a:gd name="connsiteY34" fmla="*/ 757233 h 848286"/>
                  <a:gd name="connsiteX35" fmla="*/ 721895 w 728102"/>
                  <a:gd name="connsiteY35" fmla="*/ 775885 h 848286"/>
                  <a:gd name="connsiteX36" fmla="*/ 703243 w 728102"/>
                  <a:gd name="connsiteY36" fmla="*/ 841594 h 848286"/>
                  <a:gd name="connsiteX37" fmla="*/ 637534 w 728102"/>
                  <a:gd name="connsiteY37" fmla="*/ 822942 h 848286"/>
                  <a:gd name="connsiteX38" fmla="*/ 646526 w 728102"/>
                  <a:gd name="connsiteY38" fmla="*/ 764324 h 848286"/>
                  <a:gd name="connsiteX39" fmla="*/ 556709 w 728102"/>
                  <a:gd name="connsiteY39" fmla="*/ 641005 h 848286"/>
                  <a:gd name="connsiteX40" fmla="*/ 406156 w 728102"/>
                  <a:gd name="connsiteY40" fmla="*/ 683242 h 848286"/>
                  <a:gd name="connsiteX41" fmla="*/ 398449 w 728102"/>
                  <a:gd name="connsiteY41" fmla="*/ 775731 h 848286"/>
                  <a:gd name="connsiteX42" fmla="*/ 419259 w 728102"/>
                  <a:gd name="connsiteY42" fmla="*/ 813045 h 848286"/>
                  <a:gd name="connsiteX43" fmla="*/ 381945 w 728102"/>
                  <a:gd name="connsiteY43" fmla="*/ 833866 h 848286"/>
                  <a:gd name="connsiteX44" fmla="*/ 361135 w 728102"/>
                  <a:gd name="connsiteY44" fmla="*/ 796541 h 848286"/>
                  <a:gd name="connsiteX45" fmla="*/ 386528 w 728102"/>
                  <a:gd name="connsiteY45" fmla="*/ 774806 h 848286"/>
                  <a:gd name="connsiteX46" fmla="*/ 394235 w 728102"/>
                  <a:gd name="connsiteY46" fmla="*/ 682317 h 848286"/>
                  <a:gd name="connsiteX47" fmla="*/ 255912 w 728102"/>
                  <a:gd name="connsiteY47" fmla="*/ 618807 h 848286"/>
                  <a:gd name="connsiteX48" fmla="*/ 205557 w 728102"/>
                  <a:gd name="connsiteY48" fmla="*/ 670190 h 848286"/>
                  <a:gd name="connsiteX49" fmla="*/ 212442 w 728102"/>
                  <a:gd name="connsiteY49" fmla="*/ 690744 h 848286"/>
                  <a:gd name="connsiteX50" fmla="*/ 176351 w 728102"/>
                  <a:gd name="connsiteY50" fmla="*/ 727205 h 848286"/>
                  <a:gd name="connsiteX51" fmla="*/ 139891 w 728102"/>
                  <a:gd name="connsiteY51" fmla="*/ 691114 h 848286"/>
                  <a:gd name="connsiteX52" fmla="*/ 175982 w 728102"/>
                  <a:gd name="connsiteY52" fmla="*/ 654652 h 848286"/>
                  <a:gd name="connsiteX53" fmla="*/ 197027 w 728102"/>
                  <a:gd name="connsiteY53" fmla="*/ 661250 h 848286"/>
                  <a:gd name="connsiteX54" fmla="*/ 247383 w 728102"/>
                  <a:gd name="connsiteY54" fmla="*/ 609867 h 848286"/>
                  <a:gd name="connsiteX55" fmla="*/ 193020 w 728102"/>
                  <a:gd name="connsiteY55" fmla="*/ 521488 h 848286"/>
                  <a:gd name="connsiteX56" fmla="*/ 83368 w 728102"/>
                  <a:gd name="connsiteY56" fmla="*/ 556326 h 848286"/>
                  <a:gd name="connsiteX57" fmla="*/ 83368 w 728102"/>
                  <a:gd name="connsiteY57" fmla="*/ 563108 h 848286"/>
                  <a:gd name="connsiteX58" fmla="*/ 41414 w 728102"/>
                  <a:gd name="connsiteY58" fmla="*/ 604595 h 848286"/>
                  <a:gd name="connsiteX59" fmla="*/ -77 w 728102"/>
                  <a:gd name="connsiteY59" fmla="*/ 562646 h 848286"/>
                  <a:gd name="connsiteX60" fmla="*/ 41878 w 728102"/>
                  <a:gd name="connsiteY60" fmla="*/ 521149 h 848286"/>
                  <a:gd name="connsiteX61" fmla="*/ 79257 w 728102"/>
                  <a:gd name="connsiteY61" fmla="*/ 544816 h 848286"/>
                  <a:gd name="connsiteX62" fmla="*/ 189423 w 728102"/>
                  <a:gd name="connsiteY62" fmla="*/ 510081 h 848286"/>
                  <a:gd name="connsiteX63" fmla="*/ 197541 w 728102"/>
                  <a:gd name="connsiteY63" fmla="*/ 352952 h 848286"/>
                  <a:gd name="connsiteX64" fmla="*/ 102483 w 728102"/>
                  <a:gd name="connsiteY64" fmla="*/ 311846 h 848286"/>
                  <a:gd name="connsiteX65" fmla="*/ 60681 w 728102"/>
                  <a:gd name="connsiteY65" fmla="*/ 319162 h 848286"/>
                  <a:gd name="connsiteX66" fmla="*/ 53360 w 728102"/>
                  <a:gd name="connsiteY66" fmla="*/ 277368 h 848286"/>
                  <a:gd name="connsiteX67" fmla="*/ 95162 w 728102"/>
                  <a:gd name="connsiteY67" fmla="*/ 270040 h 848286"/>
                  <a:gd name="connsiteX68" fmla="*/ 107929 w 728102"/>
                  <a:gd name="connsiteY68" fmla="*/ 294684 h 848286"/>
                  <a:gd name="connsiteX69" fmla="*/ 107313 w 728102"/>
                  <a:gd name="connsiteY69" fmla="*/ 300850 h 848286"/>
                  <a:gd name="connsiteX70" fmla="*/ 202371 w 728102"/>
                  <a:gd name="connsiteY70" fmla="*/ 341956 h 848286"/>
                  <a:gd name="connsiteX71" fmla="*/ 272355 w 728102"/>
                  <a:gd name="connsiteY71" fmla="*/ 253885 h 848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728102" h="848286">
                    <a:moveTo>
                      <a:pt x="272355" y="253885"/>
                    </a:moveTo>
                    <a:lnTo>
                      <a:pt x="173597" y="121318"/>
                    </a:lnTo>
                    <a:cubicBezTo>
                      <a:pt x="163309" y="127894"/>
                      <a:pt x="151381" y="131461"/>
                      <a:pt x="139170" y="131594"/>
                    </a:cubicBezTo>
                    <a:cubicBezTo>
                      <a:pt x="102676" y="131656"/>
                      <a:pt x="73042" y="102121"/>
                      <a:pt x="72981" y="65629"/>
                    </a:cubicBezTo>
                    <a:cubicBezTo>
                      <a:pt x="72920" y="29136"/>
                      <a:pt x="102455" y="-501"/>
                      <a:pt x="138949" y="-563"/>
                    </a:cubicBezTo>
                    <a:cubicBezTo>
                      <a:pt x="175443" y="-625"/>
                      <a:pt x="205077" y="28910"/>
                      <a:pt x="205138" y="65402"/>
                    </a:cubicBezTo>
                    <a:cubicBezTo>
                      <a:pt x="205170" y="84178"/>
                      <a:pt x="197213" y="102080"/>
                      <a:pt x="183257" y="114638"/>
                    </a:cubicBezTo>
                    <a:lnTo>
                      <a:pt x="282015" y="247206"/>
                    </a:lnTo>
                    <a:cubicBezTo>
                      <a:pt x="315229" y="223826"/>
                      <a:pt x="353848" y="209285"/>
                      <a:pt x="394235" y="204969"/>
                    </a:cubicBezTo>
                    <a:lnTo>
                      <a:pt x="386528" y="112479"/>
                    </a:lnTo>
                    <a:cubicBezTo>
                      <a:pt x="369952" y="110589"/>
                      <a:pt x="358041" y="95626"/>
                      <a:pt x="359922" y="79040"/>
                    </a:cubicBezTo>
                    <a:cubicBezTo>
                      <a:pt x="361813" y="62463"/>
                      <a:pt x="376786" y="50553"/>
                      <a:pt x="393362" y="52444"/>
                    </a:cubicBezTo>
                    <a:cubicBezTo>
                      <a:pt x="409938" y="54324"/>
                      <a:pt x="421849" y="69297"/>
                      <a:pt x="419968" y="85873"/>
                    </a:cubicBezTo>
                    <a:cubicBezTo>
                      <a:pt x="418591" y="97959"/>
                      <a:pt x="410113" y="108030"/>
                      <a:pt x="398449" y="111452"/>
                    </a:cubicBezTo>
                    <a:lnTo>
                      <a:pt x="406156" y="203941"/>
                    </a:lnTo>
                    <a:cubicBezTo>
                      <a:pt x="449585" y="201382"/>
                      <a:pt x="492891" y="210683"/>
                      <a:pt x="531428" y="230866"/>
                    </a:cubicBezTo>
                    <a:lnTo>
                      <a:pt x="607783" y="93365"/>
                    </a:lnTo>
                    <a:cubicBezTo>
                      <a:pt x="586326" y="77704"/>
                      <a:pt x="581629" y="47613"/>
                      <a:pt x="597291" y="26166"/>
                    </a:cubicBezTo>
                    <a:cubicBezTo>
                      <a:pt x="612952" y="4709"/>
                      <a:pt x="643042" y="13"/>
                      <a:pt x="664500" y="15674"/>
                    </a:cubicBezTo>
                    <a:cubicBezTo>
                      <a:pt x="685947" y="31335"/>
                      <a:pt x="690644" y="61426"/>
                      <a:pt x="674982" y="82873"/>
                    </a:cubicBezTo>
                    <a:cubicBezTo>
                      <a:pt x="665949" y="95245"/>
                      <a:pt x="651572" y="102583"/>
                      <a:pt x="636250" y="102614"/>
                    </a:cubicBezTo>
                    <a:cubicBezTo>
                      <a:pt x="630094" y="102614"/>
                      <a:pt x="624000" y="101463"/>
                      <a:pt x="618265" y="99223"/>
                    </a:cubicBezTo>
                    <a:lnTo>
                      <a:pt x="541910" y="236621"/>
                    </a:lnTo>
                    <a:cubicBezTo>
                      <a:pt x="564642" y="250073"/>
                      <a:pt x="585021" y="267153"/>
                      <a:pt x="602234" y="287181"/>
                    </a:cubicBezTo>
                    <a:lnTo>
                      <a:pt x="668415" y="233024"/>
                    </a:lnTo>
                    <a:cubicBezTo>
                      <a:pt x="660749" y="218328"/>
                      <a:pt x="666453" y="200200"/>
                      <a:pt x="681148" y="192544"/>
                    </a:cubicBezTo>
                    <a:cubicBezTo>
                      <a:pt x="695844" y="184878"/>
                      <a:pt x="713972" y="190582"/>
                      <a:pt x="721628" y="205277"/>
                    </a:cubicBezTo>
                    <a:cubicBezTo>
                      <a:pt x="729294" y="219973"/>
                      <a:pt x="723590" y="238100"/>
                      <a:pt x="708895" y="245756"/>
                    </a:cubicBezTo>
                    <a:cubicBezTo>
                      <a:pt x="704620" y="247987"/>
                      <a:pt x="699862" y="249158"/>
                      <a:pt x="695032" y="249158"/>
                    </a:cubicBezTo>
                    <a:cubicBezTo>
                      <a:pt x="688105" y="249148"/>
                      <a:pt x="681395" y="246754"/>
                      <a:pt x="676020" y="242376"/>
                    </a:cubicBezTo>
                    <a:lnTo>
                      <a:pt x="609839" y="296431"/>
                    </a:lnTo>
                    <a:cubicBezTo>
                      <a:pt x="636856" y="331186"/>
                      <a:pt x="653782" y="372714"/>
                      <a:pt x="658755" y="416461"/>
                    </a:cubicBezTo>
                    <a:lnTo>
                      <a:pt x="659783" y="428382"/>
                    </a:lnTo>
                    <a:cubicBezTo>
                      <a:pt x="664952" y="508180"/>
                      <a:pt x="629940" y="585285"/>
                      <a:pt x="566471" y="633914"/>
                    </a:cubicBezTo>
                    <a:lnTo>
                      <a:pt x="656186" y="757233"/>
                    </a:lnTo>
                    <a:cubicBezTo>
                      <a:pt x="679483" y="744234"/>
                      <a:pt x="708905" y="752588"/>
                      <a:pt x="721895" y="775885"/>
                    </a:cubicBezTo>
                    <a:cubicBezTo>
                      <a:pt x="734895" y="799182"/>
                      <a:pt x="726540" y="828604"/>
                      <a:pt x="703243" y="841594"/>
                    </a:cubicBezTo>
                    <a:cubicBezTo>
                      <a:pt x="679946" y="854593"/>
                      <a:pt x="650534" y="846239"/>
                      <a:pt x="637534" y="822942"/>
                    </a:cubicBezTo>
                    <a:cubicBezTo>
                      <a:pt x="626775" y="803653"/>
                      <a:pt x="630474" y="779503"/>
                      <a:pt x="646526" y="764324"/>
                    </a:cubicBezTo>
                    <a:lnTo>
                      <a:pt x="556709" y="641005"/>
                    </a:lnTo>
                    <a:cubicBezTo>
                      <a:pt x="512653" y="671516"/>
                      <a:pt x="459646" y="686386"/>
                      <a:pt x="406156" y="683242"/>
                    </a:cubicBezTo>
                    <a:lnTo>
                      <a:pt x="398449" y="775731"/>
                    </a:lnTo>
                    <a:cubicBezTo>
                      <a:pt x="414501" y="780284"/>
                      <a:pt x="423822" y="796993"/>
                      <a:pt x="419259" y="813045"/>
                    </a:cubicBezTo>
                    <a:cubicBezTo>
                      <a:pt x="414706" y="829098"/>
                      <a:pt x="397997" y="838418"/>
                      <a:pt x="381945" y="833866"/>
                    </a:cubicBezTo>
                    <a:cubicBezTo>
                      <a:pt x="365893" y="829303"/>
                      <a:pt x="356572" y="812593"/>
                      <a:pt x="361135" y="796541"/>
                    </a:cubicBezTo>
                    <a:cubicBezTo>
                      <a:pt x="364454" y="784846"/>
                      <a:pt x="374463" y="776286"/>
                      <a:pt x="386528" y="774806"/>
                    </a:cubicBezTo>
                    <a:lnTo>
                      <a:pt x="394235" y="682317"/>
                    </a:lnTo>
                    <a:cubicBezTo>
                      <a:pt x="342431" y="676808"/>
                      <a:pt x="293854" y="654498"/>
                      <a:pt x="255912" y="618807"/>
                    </a:cubicBezTo>
                    <a:lnTo>
                      <a:pt x="205557" y="670190"/>
                    </a:lnTo>
                    <a:cubicBezTo>
                      <a:pt x="209941" y="676151"/>
                      <a:pt x="212349" y="683344"/>
                      <a:pt x="212442" y="690744"/>
                    </a:cubicBezTo>
                    <a:cubicBezTo>
                      <a:pt x="212544" y="710783"/>
                      <a:pt x="196385" y="727103"/>
                      <a:pt x="176351" y="727205"/>
                    </a:cubicBezTo>
                    <a:cubicBezTo>
                      <a:pt x="156316" y="727308"/>
                      <a:pt x="139992" y="711143"/>
                      <a:pt x="139891" y="691114"/>
                    </a:cubicBezTo>
                    <a:cubicBezTo>
                      <a:pt x="139789" y="671074"/>
                      <a:pt x="155948" y="654755"/>
                      <a:pt x="175982" y="654652"/>
                    </a:cubicBezTo>
                    <a:cubicBezTo>
                      <a:pt x="183512" y="654611"/>
                      <a:pt x="190867" y="656923"/>
                      <a:pt x="197027" y="661250"/>
                    </a:cubicBezTo>
                    <a:lnTo>
                      <a:pt x="247383" y="609867"/>
                    </a:lnTo>
                    <a:cubicBezTo>
                      <a:pt x="223062" y="584699"/>
                      <a:pt x="204511" y="554548"/>
                      <a:pt x="193020" y="521488"/>
                    </a:cubicBezTo>
                    <a:lnTo>
                      <a:pt x="83368" y="556326"/>
                    </a:lnTo>
                    <a:cubicBezTo>
                      <a:pt x="83576" y="558587"/>
                      <a:pt x="83576" y="560847"/>
                      <a:pt x="83368" y="563108"/>
                    </a:cubicBezTo>
                    <a:cubicBezTo>
                      <a:pt x="83240" y="586149"/>
                      <a:pt x="64456" y="604729"/>
                      <a:pt x="41414" y="604595"/>
                    </a:cubicBezTo>
                    <a:cubicBezTo>
                      <a:pt x="18371" y="604471"/>
                      <a:pt x="-205" y="585686"/>
                      <a:pt x="-77" y="562646"/>
                    </a:cubicBezTo>
                    <a:cubicBezTo>
                      <a:pt x="52" y="539605"/>
                      <a:pt x="18835" y="521025"/>
                      <a:pt x="41878" y="521149"/>
                    </a:cubicBezTo>
                    <a:cubicBezTo>
                      <a:pt x="57838" y="521241"/>
                      <a:pt x="72349" y="530429"/>
                      <a:pt x="79257" y="544816"/>
                    </a:cubicBezTo>
                    <a:lnTo>
                      <a:pt x="189423" y="510081"/>
                    </a:lnTo>
                    <a:cubicBezTo>
                      <a:pt x="174440" y="458276"/>
                      <a:pt x="177300" y="402937"/>
                      <a:pt x="197541" y="352952"/>
                    </a:cubicBezTo>
                    <a:lnTo>
                      <a:pt x="102483" y="311846"/>
                    </a:lnTo>
                    <a:cubicBezTo>
                      <a:pt x="92961" y="325411"/>
                      <a:pt x="74247" y="328689"/>
                      <a:pt x="60681" y="319162"/>
                    </a:cubicBezTo>
                    <a:cubicBezTo>
                      <a:pt x="47117" y="309646"/>
                      <a:pt x="43839" y="290932"/>
                      <a:pt x="53360" y="277368"/>
                    </a:cubicBezTo>
                    <a:cubicBezTo>
                      <a:pt x="62882" y="263803"/>
                      <a:pt x="81597" y="260524"/>
                      <a:pt x="95162" y="270040"/>
                    </a:cubicBezTo>
                    <a:cubicBezTo>
                      <a:pt x="103188" y="275682"/>
                      <a:pt x="107955" y="284880"/>
                      <a:pt x="107929" y="294684"/>
                    </a:cubicBezTo>
                    <a:cubicBezTo>
                      <a:pt x="107931" y="296759"/>
                      <a:pt x="107725" y="298825"/>
                      <a:pt x="107313" y="300850"/>
                    </a:cubicBezTo>
                    <a:lnTo>
                      <a:pt x="202371" y="341956"/>
                    </a:lnTo>
                    <a:cubicBezTo>
                      <a:pt x="218438" y="307498"/>
                      <a:pt x="242419" y="277326"/>
                      <a:pt x="272355" y="2538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3D2C0F04-AB84-4CD6-9191-8D82D82F7801}"/>
                  </a:ext>
                </a:extLst>
              </p:cNvPr>
              <p:cNvSpPr/>
              <p:nvPr/>
            </p:nvSpPr>
            <p:spPr>
              <a:xfrm>
                <a:off x="1020199" y="5972592"/>
                <a:ext cx="357420" cy="339744"/>
              </a:xfrm>
              <a:custGeom>
                <a:avLst/>
                <a:gdLst>
                  <a:gd name="connsiteX0" fmla="*/ 357343 w 357420"/>
                  <a:gd name="connsiteY0" fmla="*/ 129230 h 339744"/>
                  <a:gd name="connsiteX1" fmla="*/ 220767 w 357420"/>
                  <a:gd name="connsiteY1" fmla="*/ 129230 h 339744"/>
                  <a:gd name="connsiteX2" fmla="*/ 178530 w 357420"/>
                  <a:gd name="connsiteY2" fmla="*/ -563 h 339744"/>
                  <a:gd name="connsiteX3" fmla="*/ 136293 w 357420"/>
                  <a:gd name="connsiteY3" fmla="*/ 129230 h 339744"/>
                  <a:gd name="connsiteX4" fmla="*/ -78 w 357420"/>
                  <a:gd name="connsiteY4" fmla="*/ 129230 h 339744"/>
                  <a:gd name="connsiteX5" fmla="*/ 288695 w 357420"/>
                  <a:gd name="connsiteY5" fmla="*/ 339181 h 339744"/>
                  <a:gd name="connsiteX6" fmla="*/ 246458 w 357420"/>
                  <a:gd name="connsiteY6" fmla="*/ 209387 h 339744"/>
                  <a:gd name="connsiteX7" fmla="*/ 68570 w 357420"/>
                  <a:gd name="connsiteY7" fmla="*/ 339181 h 339744"/>
                  <a:gd name="connsiteX8" fmla="*/ 166506 w 357420"/>
                  <a:gd name="connsiteY8" fmla="*/ 268169 h 339744"/>
                  <a:gd name="connsiteX9" fmla="*/ 105566 w 357420"/>
                  <a:gd name="connsiteY9" fmla="*/ 224186 h 33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7420" h="339744">
                    <a:moveTo>
                      <a:pt x="357343" y="129230"/>
                    </a:moveTo>
                    <a:lnTo>
                      <a:pt x="220767" y="129230"/>
                    </a:lnTo>
                    <a:lnTo>
                      <a:pt x="178530" y="-563"/>
                    </a:lnTo>
                    <a:lnTo>
                      <a:pt x="136293" y="129230"/>
                    </a:lnTo>
                    <a:lnTo>
                      <a:pt x="-78" y="129230"/>
                    </a:lnTo>
                    <a:lnTo>
                      <a:pt x="288695" y="339181"/>
                    </a:lnTo>
                    <a:lnTo>
                      <a:pt x="246458" y="209387"/>
                    </a:lnTo>
                    <a:close/>
                    <a:moveTo>
                      <a:pt x="68570" y="339181"/>
                    </a:moveTo>
                    <a:lnTo>
                      <a:pt x="166506" y="268169"/>
                    </a:lnTo>
                    <a:lnTo>
                      <a:pt x="105566" y="224186"/>
                    </a:ln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503BAB7-6BC1-45CD-9566-CDB46F25FDC0}"/>
                </a:ext>
              </a:extLst>
            </p:cNvPr>
            <p:cNvSpPr txBox="1"/>
            <p:nvPr/>
          </p:nvSpPr>
          <p:spPr>
            <a:xfrm>
              <a:off x="1623994" y="6002726"/>
              <a:ext cx="5767600" cy="587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cap="all" dirty="0">
                  <a:solidFill>
                    <a:srgbClr val="2C52A4"/>
                  </a:solidFill>
                  <a:latin typeface="Brandon Grotesque Black" panose="020B0A03020203060202" pitchFamily="34" charset="0"/>
                </a:rPr>
                <a:t>EU Flu Day 2021 – One voice to protect</a:t>
              </a:r>
            </a:p>
            <a:p>
              <a:pPr>
                <a:lnSpc>
                  <a:spcPts val="1900"/>
                </a:lnSpc>
              </a:pPr>
              <a:r>
                <a:rPr lang="en-US" cap="all" dirty="0">
                  <a:solidFill>
                    <a:srgbClr val="2C52A4"/>
                  </a:solidFill>
                  <a:latin typeface="Brandon Grotesque Black" panose="020B0A03020203060202" pitchFamily="34" charset="0"/>
                </a:rPr>
                <a:t>populations from flu in the age of COVID-19</a:t>
              </a:r>
            </a:p>
          </p:txBody>
        </p:sp>
      </p:grpSp>
      <p:pic>
        <p:nvPicPr>
          <p:cNvPr id="198" name="Graphic 197">
            <a:extLst>
              <a:ext uri="{FF2B5EF4-FFF2-40B4-BE49-F238E27FC236}">
                <a16:creationId xmlns:a16="http://schemas.microsoft.com/office/drawing/2014/main" id="{2312FF45-3C2A-438C-BE21-9F5818B095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6282" y="671140"/>
            <a:ext cx="295275" cy="1809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449D255-6172-48FC-B278-12D6973125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758" y="5454765"/>
            <a:ext cx="2620644" cy="96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2B516D7-9025-42B2-9BE9-78B614124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4" y="1"/>
            <a:ext cx="12188052" cy="68579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5E342E-94E5-4210-9F6F-900F7528721A}"/>
              </a:ext>
            </a:extLst>
          </p:cNvPr>
          <p:cNvSpPr txBox="1"/>
          <p:nvPr/>
        </p:nvSpPr>
        <p:spPr>
          <a:xfrm>
            <a:off x="638175" y="576024"/>
            <a:ext cx="8343900" cy="1242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4800" cap="all" dirty="0">
                <a:solidFill>
                  <a:srgbClr val="D41D5D"/>
                </a:solidFill>
                <a:latin typeface="Brandon Grotesque Black" panose="020B0A03020203060202" pitchFamily="34" charset="0"/>
              </a:rPr>
              <a:t>Three steps to take</a:t>
            </a:r>
          </a:p>
          <a:p>
            <a:pPr>
              <a:lnSpc>
                <a:spcPts val="4300"/>
              </a:lnSpc>
            </a:pPr>
            <a:r>
              <a:rPr lang="en-US" sz="4800" cap="all" dirty="0">
                <a:solidFill>
                  <a:srgbClr val="D41D5D"/>
                </a:solidFill>
                <a:latin typeface="Brandon Grotesque Black" panose="020B0A03020203060202" pitchFamily="34" charset="0"/>
              </a:rPr>
              <a:t>in BELGIUM to fight flu:</a:t>
            </a:r>
          </a:p>
        </p:txBody>
      </p: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60DAF5A1-6CF0-4AEE-A4F5-C8054C785022}"/>
              </a:ext>
            </a:extLst>
          </p:cNvPr>
          <p:cNvSpPr/>
          <p:nvPr/>
        </p:nvSpPr>
        <p:spPr>
          <a:xfrm>
            <a:off x="-19998" y="-76726"/>
            <a:ext cx="10276" cy="10276"/>
          </a:xfrm>
          <a:custGeom>
            <a:avLst/>
            <a:gdLst/>
            <a:ahLst/>
            <a:cxnLst/>
            <a:rect l="l" t="t" r="r" b="b"/>
            <a:pathLst>
              <a:path w="10276" h="10276"/>
            </a:pathLst>
          </a:custGeom>
          <a:solidFill>
            <a:srgbClr val="2C52A4"/>
          </a:solidFill>
          <a:ln w="2620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FB5A0D8-6F29-4C95-B74A-1ABC73EBB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1337" y="1699237"/>
            <a:ext cx="1143000" cy="1143000"/>
          </a:xfrm>
          <a:prstGeom prst="rect">
            <a:avLst/>
          </a:prstGeom>
        </p:spPr>
      </p:pic>
      <p:grpSp>
        <p:nvGrpSpPr>
          <p:cNvPr id="180" name="Group 179">
            <a:extLst>
              <a:ext uri="{FF2B5EF4-FFF2-40B4-BE49-F238E27FC236}">
                <a16:creationId xmlns:a16="http://schemas.microsoft.com/office/drawing/2014/main" id="{68F5A02F-0284-441A-B98F-E2EC5E5945FF}"/>
              </a:ext>
            </a:extLst>
          </p:cNvPr>
          <p:cNvGrpSpPr/>
          <p:nvPr/>
        </p:nvGrpSpPr>
        <p:grpSpPr>
          <a:xfrm>
            <a:off x="521828" y="5377857"/>
            <a:ext cx="6869766" cy="1212850"/>
            <a:chOff x="521828" y="5377857"/>
            <a:chExt cx="6869766" cy="1212850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849D10FD-64AD-4613-9878-82F23260E9F0}"/>
                </a:ext>
              </a:extLst>
            </p:cNvPr>
            <p:cNvGrpSpPr/>
            <p:nvPr/>
          </p:nvGrpSpPr>
          <p:grpSpPr>
            <a:xfrm>
              <a:off x="1677164" y="5415957"/>
              <a:ext cx="3268865" cy="443785"/>
              <a:chOff x="1677164" y="5941950"/>
              <a:chExt cx="3268865" cy="443785"/>
            </a:xfrm>
          </p:grpSpPr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2CF52A30-F579-4556-9177-A39F387713F5}"/>
                  </a:ext>
                </a:extLst>
              </p:cNvPr>
              <p:cNvSpPr/>
              <p:nvPr/>
            </p:nvSpPr>
            <p:spPr>
              <a:xfrm>
                <a:off x="1677164" y="5948538"/>
                <a:ext cx="294546" cy="431932"/>
              </a:xfrm>
              <a:custGeom>
                <a:avLst/>
                <a:gdLst>
                  <a:gd name="connsiteX0" fmla="*/ 41972 w 294546"/>
                  <a:gd name="connsiteY0" fmla="*/ 416982 h 431932"/>
                  <a:gd name="connsiteX1" fmla="*/ 55537 w 294546"/>
                  <a:gd name="connsiteY1" fmla="*/ 316477 h 431932"/>
                  <a:gd name="connsiteX2" fmla="*/ 11759 w 294546"/>
                  <a:gd name="connsiteY2" fmla="*/ 316477 h 431932"/>
                  <a:gd name="connsiteX3" fmla="*/ 43 w 294546"/>
                  <a:gd name="connsiteY3" fmla="*/ 304967 h 431932"/>
                  <a:gd name="connsiteX4" fmla="*/ 43 w 294546"/>
                  <a:gd name="connsiteY4" fmla="*/ 304762 h 431932"/>
                  <a:gd name="connsiteX5" fmla="*/ 43 w 294546"/>
                  <a:gd name="connsiteY5" fmla="*/ 294485 h 431932"/>
                  <a:gd name="connsiteX6" fmla="*/ 8645 w 294546"/>
                  <a:gd name="connsiteY6" fmla="*/ 282770 h 431932"/>
                  <a:gd name="connsiteX7" fmla="*/ 11759 w 294546"/>
                  <a:gd name="connsiteY7" fmla="*/ 282770 h 431932"/>
                  <a:gd name="connsiteX8" fmla="*/ 60059 w 294546"/>
                  <a:gd name="connsiteY8" fmla="*/ 282770 h 431932"/>
                  <a:gd name="connsiteX9" fmla="*/ 74857 w 294546"/>
                  <a:gd name="connsiteY9" fmla="*/ 183497 h 431932"/>
                  <a:gd name="connsiteX10" fmla="*/ 29229 w 294546"/>
                  <a:gd name="connsiteY10" fmla="*/ 183497 h 431932"/>
                  <a:gd name="connsiteX11" fmla="*/ 21213 w 294546"/>
                  <a:gd name="connsiteY11" fmla="*/ 180107 h 431932"/>
                  <a:gd name="connsiteX12" fmla="*/ 17513 w 294546"/>
                  <a:gd name="connsiteY12" fmla="*/ 171783 h 431932"/>
                  <a:gd name="connsiteX13" fmla="*/ 17513 w 294546"/>
                  <a:gd name="connsiteY13" fmla="*/ 161506 h 431932"/>
                  <a:gd name="connsiteX14" fmla="*/ 29229 w 294546"/>
                  <a:gd name="connsiteY14" fmla="*/ 149893 h 431932"/>
                  <a:gd name="connsiteX15" fmla="*/ 78557 w 294546"/>
                  <a:gd name="connsiteY15" fmla="*/ 149893 h 431932"/>
                  <a:gd name="connsiteX16" fmla="*/ 98288 w 294546"/>
                  <a:gd name="connsiteY16" fmla="*/ 9310 h 431932"/>
                  <a:gd name="connsiteX17" fmla="*/ 101987 w 294546"/>
                  <a:gd name="connsiteY17" fmla="*/ 2527 h 431932"/>
                  <a:gd name="connsiteX18" fmla="*/ 109386 w 294546"/>
                  <a:gd name="connsiteY18" fmla="*/ -556 h 431932"/>
                  <a:gd name="connsiteX19" fmla="*/ 119663 w 294546"/>
                  <a:gd name="connsiteY19" fmla="*/ -556 h 431932"/>
                  <a:gd name="connsiteX20" fmla="*/ 127987 w 294546"/>
                  <a:gd name="connsiteY20" fmla="*/ 3452 h 431932"/>
                  <a:gd name="connsiteX21" fmla="*/ 130762 w 294546"/>
                  <a:gd name="connsiteY21" fmla="*/ 13009 h 431932"/>
                  <a:gd name="connsiteX22" fmla="*/ 112264 w 294546"/>
                  <a:gd name="connsiteY22" fmla="*/ 149893 h 431932"/>
                  <a:gd name="connsiteX23" fmla="*/ 211433 w 294546"/>
                  <a:gd name="connsiteY23" fmla="*/ 149893 h 431932"/>
                  <a:gd name="connsiteX24" fmla="*/ 230547 w 294546"/>
                  <a:gd name="connsiteY24" fmla="*/ 9310 h 431932"/>
                  <a:gd name="connsiteX25" fmla="*/ 234555 w 294546"/>
                  <a:gd name="connsiteY25" fmla="*/ 2527 h 431932"/>
                  <a:gd name="connsiteX26" fmla="*/ 242263 w 294546"/>
                  <a:gd name="connsiteY26" fmla="*/ -556 h 431932"/>
                  <a:gd name="connsiteX27" fmla="*/ 252539 w 294546"/>
                  <a:gd name="connsiteY27" fmla="*/ -556 h 431932"/>
                  <a:gd name="connsiteX28" fmla="*/ 261480 w 294546"/>
                  <a:gd name="connsiteY28" fmla="*/ 3452 h 431932"/>
                  <a:gd name="connsiteX29" fmla="*/ 264255 w 294546"/>
                  <a:gd name="connsiteY29" fmla="*/ 13009 h 431932"/>
                  <a:gd name="connsiteX30" fmla="*/ 245757 w 294546"/>
                  <a:gd name="connsiteY30" fmla="*/ 149893 h 431932"/>
                  <a:gd name="connsiteX31" fmla="*/ 282753 w 294546"/>
                  <a:gd name="connsiteY31" fmla="*/ 149893 h 431932"/>
                  <a:gd name="connsiteX32" fmla="*/ 294468 w 294546"/>
                  <a:gd name="connsiteY32" fmla="*/ 161403 h 431932"/>
                  <a:gd name="connsiteX33" fmla="*/ 294468 w 294546"/>
                  <a:gd name="connsiteY33" fmla="*/ 161506 h 431932"/>
                  <a:gd name="connsiteX34" fmla="*/ 294468 w 294546"/>
                  <a:gd name="connsiteY34" fmla="*/ 171783 h 431932"/>
                  <a:gd name="connsiteX35" fmla="*/ 282958 w 294546"/>
                  <a:gd name="connsiteY35" fmla="*/ 183497 h 431932"/>
                  <a:gd name="connsiteX36" fmla="*/ 282753 w 294546"/>
                  <a:gd name="connsiteY36" fmla="*/ 183497 h 431932"/>
                  <a:gd name="connsiteX37" fmla="*/ 240824 w 294546"/>
                  <a:gd name="connsiteY37" fmla="*/ 183497 h 431932"/>
                  <a:gd name="connsiteX38" fmla="*/ 226642 w 294546"/>
                  <a:gd name="connsiteY38" fmla="*/ 282770 h 431932"/>
                  <a:gd name="connsiteX39" fmla="*/ 265591 w 294546"/>
                  <a:gd name="connsiteY39" fmla="*/ 282770 h 431932"/>
                  <a:gd name="connsiteX40" fmla="*/ 277306 w 294546"/>
                  <a:gd name="connsiteY40" fmla="*/ 294279 h 431932"/>
                  <a:gd name="connsiteX41" fmla="*/ 277306 w 294546"/>
                  <a:gd name="connsiteY41" fmla="*/ 294485 h 431932"/>
                  <a:gd name="connsiteX42" fmla="*/ 277306 w 294546"/>
                  <a:gd name="connsiteY42" fmla="*/ 304762 h 431932"/>
                  <a:gd name="connsiteX43" fmla="*/ 273607 w 294546"/>
                  <a:gd name="connsiteY43" fmla="*/ 313086 h 431932"/>
                  <a:gd name="connsiteX44" fmla="*/ 265591 w 294546"/>
                  <a:gd name="connsiteY44" fmla="*/ 316477 h 431932"/>
                  <a:gd name="connsiteX45" fmla="*/ 222429 w 294546"/>
                  <a:gd name="connsiteY45" fmla="*/ 316477 h 431932"/>
                  <a:gd name="connsiteX46" fmla="*/ 208247 w 294546"/>
                  <a:gd name="connsiteY46" fmla="*/ 420579 h 431932"/>
                  <a:gd name="connsiteX47" fmla="*/ 198073 w 294546"/>
                  <a:gd name="connsiteY47" fmla="*/ 430958 h 431932"/>
                  <a:gd name="connsiteX48" fmla="*/ 196532 w 294546"/>
                  <a:gd name="connsiteY48" fmla="*/ 430855 h 431932"/>
                  <a:gd name="connsiteX49" fmla="*/ 186255 w 294546"/>
                  <a:gd name="connsiteY49" fmla="*/ 430855 h 431932"/>
                  <a:gd name="connsiteX50" fmla="*/ 177417 w 294546"/>
                  <a:gd name="connsiteY50" fmla="*/ 426848 h 431932"/>
                  <a:gd name="connsiteX51" fmla="*/ 174643 w 294546"/>
                  <a:gd name="connsiteY51" fmla="*/ 417393 h 431932"/>
                  <a:gd name="connsiteX52" fmla="*/ 188722 w 294546"/>
                  <a:gd name="connsiteY52" fmla="*/ 316888 h 431932"/>
                  <a:gd name="connsiteX53" fmla="*/ 88833 w 294546"/>
                  <a:gd name="connsiteY53" fmla="*/ 316888 h 431932"/>
                  <a:gd name="connsiteX54" fmla="*/ 75268 w 294546"/>
                  <a:gd name="connsiteY54" fmla="*/ 420990 h 431932"/>
                  <a:gd name="connsiteX55" fmla="*/ 65094 w 294546"/>
                  <a:gd name="connsiteY55" fmla="*/ 431369 h 431932"/>
                  <a:gd name="connsiteX56" fmla="*/ 63553 w 294546"/>
                  <a:gd name="connsiteY56" fmla="*/ 431267 h 431932"/>
                  <a:gd name="connsiteX57" fmla="*/ 53276 w 294546"/>
                  <a:gd name="connsiteY57" fmla="*/ 431267 h 431932"/>
                  <a:gd name="connsiteX58" fmla="*/ 43719 w 294546"/>
                  <a:gd name="connsiteY58" fmla="*/ 427259 h 431932"/>
                  <a:gd name="connsiteX59" fmla="*/ 41972 w 294546"/>
                  <a:gd name="connsiteY59" fmla="*/ 416982 h 431932"/>
                  <a:gd name="connsiteX60" fmla="*/ 93355 w 294546"/>
                  <a:gd name="connsiteY60" fmla="*/ 282564 h 431932"/>
                  <a:gd name="connsiteX61" fmla="*/ 193655 w 294546"/>
                  <a:gd name="connsiteY61" fmla="*/ 282564 h 431932"/>
                  <a:gd name="connsiteX62" fmla="*/ 207220 w 294546"/>
                  <a:gd name="connsiteY62" fmla="*/ 183292 h 431932"/>
                  <a:gd name="connsiteX63" fmla="*/ 108667 w 294546"/>
                  <a:gd name="connsiteY63" fmla="*/ 183292 h 43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94546" h="431932">
                    <a:moveTo>
                      <a:pt x="41972" y="416982"/>
                    </a:moveTo>
                    <a:lnTo>
                      <a:pt x="55537" y="316477"/>
                    </a:lnTo>
                    <a:lnTo>
                      <a:pt x="11759" y="316477"/>
                    </a:lnTo>
                    <a:cubicBezTo>
                      <a:pt x="5346" y="316539"/>
                      <a:pt x="105" y="311380"/>
                      <a:pt x="43" y="304967"/>
                    </a:cubicBezTo>
                    <a:cubicBezTo>
                      <a:pt x="43" y="304895"/>
                      <a:pt x="43" y="304833"/>
                      <a:pt x="43" y="304762"/>
                    </a:cubicBezTo>
                    <a:lnTo>
                      <a:pt x="43" y="294485"/>
                    </a:lnTo>
                    <a:cubicBezTo>
                      <a:pt x="-820" y="288874"/>
                      <a:pt x="3034" y="283633"/>
                      <a:pt x="8645" y="282770"/>
                    </a:cubicBezTo>
                    <a:cubicBezTo>
                      <a:pt x="9672" y="282615"/>
                      <a:pt x="10731" y="282615"/>
                      <a:pt x="11759" y="282770"/>
                    </a:cubicBezTo>
                    <a:lnTo>
                      <a:pt x="60059" y="282770"/>
                    </a:lnTo>
                    <a:lnTo>
                      <a:pt x="74857" y="183497"/>
                    </a:lnTo>
                    <a:lnTo>
                      <a:pt x="29229" y="183497"/>
                    </a:lnTo>
                    <a:cubicBezTo>
                      <a:pt x="26218" y="183447"/>
                      <a:pt x="23340" y="182234"/>
                      <a:pt x="21213" y="180107"/>
                    </a:cubicBezTo>
                    <a:cubicBezTo>
                      <a:pt x="18819" y="178000"/>
                      <a:pt x="17472" y="174968"/>
                      <a:pt x="17513" y="171783"/>
                    </a:cubicBezTo>
                    <a:lnTo>
                      <a:pt x="17513" y="161506"/>
                    </a:lnTo>
                    <a:cubicBezTo>
                      <a:pt x="18048" y="155288"/>
                      <a:pt x="23012" y="150376"/>
                      <a:pt x="29229" y="149893"/>
                    </a:cubicBezTo>
                    <a:lnTo>
                      <a:pt x="78557" y="149893"/>
                    </a:lnTo>
                    <a:lnTo>
                      <a:pt x="98288" y="9310"/>
                    </a:lnTo>
                    <a:cubicBezTo>
                      <a:pt x="98771" y="6710"/>
                      <a:pt x="100066" y="4336"/>
                      <a:pt x="101987" y="2527"/>
                    </a:cubicBezTo>
                    <a:cubicBezTo>
                      <a:pt x="103940" y="543"/>
                      <a:pt x="106601" y="-577"/>
                      <a:pt x="109386" y="-556"/>
                    </a:cubicBezTo>
                    <a:lnTo>
                      <a:pt x="119663" y="-556"/>
                    </a:lnTo>
                    <a:cubicBezTo>
                      <a:pt x="122921" y="-618"/>
                      <a:pt x="126004" y="872"/>
                      <a:pt x="127987" y="3452"/>
                    </a:cubicBezTo>
                    <a:cubicBezTo>
                      <a:pt x="130238" y="6092"/>
                      <a:pt x="131245" y="9577"/>
                      <a:pt x="130762" y="13009"/>
                    </a:cubicBezTo>
                    <a:lnTo>
                      <a:pt x="112264" y="149893"/>
                    </a:lnTo>
                    <a:lnTo>
                      <a:pt x="211433" y="149893"/>
                    </a:lnTo>
                    <a:lnTo>
                      <a:pt x="230547" y="9310"/>
                    </a:lnTo>
                    <a:cubicBezTo>
                      <a:pt x="231072" y="6658"/>
                      <a:pt x="232480" y="4263"/>
                      <a:pt x="234555" y="2527"/>
                    </a:cubicBezTo>
                    <a:cubicBezTo>
                      <a:pt x="236631" y="543"/>
                      <a:pt x="239396" y="-566"/>
                      <a:pt x="242263" y="-556"/>
                    </a:cubicBezTo>
                    <a:lnTo>
                      <a:pt x="252539" y="-556"/>
                    </a:lnTo>
                    <a:cubicBezTo>
                      <a:pt x="255982" y="-680"/>
                      <a:pt x="259281" y="800"/>
                      <a:pt x="261480" y="3452"/>
                    </a:cubicBezTo>
                    <a:cubicBezTo>
                      <a:pt x="263731" y="6092"/>
                      <a:pt x="264738" y="9577"/>
                      <a:pt x="264255" y="13009"/>
                    </a:cubicBezTo>
                    <a:lnTo>
                      <a:pt x="245757" y="149893"/>
                    </a:lnTo>
                    <a:lnTo>
                      <a:pt x="282753" y="149893"/>
                    </a:lnTo>
                    <a:cubicBezTo>
                      <a:pt x="289165" y="149842"/>
                      <a:pt x="294406" y="154990"/>
                      <a:pt x="294468" y="161403"/>
                    </a:cubicBezTo>
                    <a:cubicBezTo>
                      <a:pt x="294468" y="161434"/>
                      <a:pt x="294468" y="161475"/>
                      <a:pt x="294468" y="161506"/>
                    </a:cubicBezTo>
                    <a:lnTo>
                      <a:pt x="294468" y="171783"/>
                    </a:lnTo>
                    <a:cubicBezTo>
                      <a:pt x="294530" y="178195"/>
                      <a:pt x="289371" y="183436"/>
                      <a:pt x="282958" y="183497"/>
                    </a:cubicBezTo>
                    <a:cubicBezTo>
                      <a:pt x="282886" y="183497"/>
                      <a:pt x="282825" y="183497"/>
                      <a:pt x="282753" y="183497"/>
                    </a:cubicBezTo>
                    <a:lnTo>
                      <a:pt x="240824" y="183497"/>
                    </a:lnTo>
                    <a:lnTo>
                      <a:pt x="226642" y="282770"/>
                    </a:lnTo>
                    <a:lnTo>
                      <a:pt x="265591" y="282770"/>
                    </a:lnTo>
                    <a:cubicBezTo>
                      <a:pt x="272003" y="282708"/>
                      <a:pt x="277244" y="287867"/>
                      <a:pt x="277306" y="294279"/>
                    </a:cubicBezTo>
                    <a:cubicBezTo>
                      <a:pt x="277306" y="294352"/>
                      <a:pt x="277306" y="294413"/>
                      <a:pt x="277306" y="294485"/>
                    </a:cubicBezTo>
                    <a:lnTo>
                      <a:pt x="277306" y="304762"/>
                    </a:lnTo>
                    <a:cubicBezTo>
                      <a:pt x="277347" y="307947"/>
                      <a:pt x="276001" y="310989"/>
                      <a:pt x="273607" y="313086"/>
                    </a:cubicBezTo>
                    <a:cubicBezTo>
                      <a:pt x="271479" y="315213"/>
                      <a:pt x="268602" y="316426"/>
                      <a:pt x="265591" y="316477"/>
                    </a:cubicBezTo>
                    <a:lnTo>
                      <a:pt x="222429" y="316477"/>
                    </a:lnTo>
                    <a:lnTo>
                      <a:pt x="208247" y="420579"/>
                    </a:lnTo>
                    <a:cubicBezTo>
                      <a:pt x="208299" y="426251"/>
                      <a:pt x="203746" y="430897"/>
                      <a:pt x="198073" y="430958"/>
                    </a:cubicBezTo>
                    <a:cubicBezTo>
                      <a:pt x="197560" y="430958"/>
                      <a:pt x="197046" y="430927"/>
                      <a:pt x="196532" y="430855"/>
                    </a:cubicBezTo>
                    <a:lnTo>
                      <a:pt x="186255" y="430855"/>
                    </a:lnTo>
                    <a:cubicBezTo>
                      <a:pt x="182844" y="430979"/>
                      <a:pt x="179576" y="429499"/>
                      <a:pt x="177417" y="426848"/>
                    </a:cubicBezTo>
                    <a:cubicBezTo>
                      <a:pt x="175136" y="424268"/>
                      <a:pt x="174119" y="420805"/>
                      <a:pt x="174643" y="417393"/>
                    </a:cubicBezTo>
                    <a:lnTo>
                      <a:pt x="188722" y="316888"/>
                    </a:lnTo>
                    <a:lnTo>
                      <a:pt x="88833" y="316888"/>
                    </a:lnTo>
                    <a:lnTo>
                      <a:pt x="75268" y="420990"/>
                    </a:lnTo>
                    <a:cubicBezTo>
                      <a:pt x="75319" y="426663"/>
                      <a:pt x="70767" y="431307"/>
                      <a:pt x="65094" y="431369"/>
                    </a:cubicBezTo>
                    <a:cubicBezTo>
                      <a:pt x="64580" y="431369"/>
                      <a:pt x="64067" y="431338"/>
                      <a:pt x="63553" y="431267"/>
                    </a:cubicBezTo>
                    <a:lnTo>
                      <a:pt x="53276" y="431267"/>
                    </a:lnTo>
                    <a:cubicBezTo>
                      <a:pt x="49638" y="431472"/>
                      <a:pt x="46113" y="429992"/>
                      <a:pt x="43719" y="427259"/>
                    </a:cubicBezTo>
                    <a:cubicBezTo>
                      <a:pt x="41314" y="424402"/>
                      <a:pt x="40646" y="420466"/>
                      <a:pt x="41972" y="416982"/>
                    </a:cubicBezTo>
                    <a:close/>
                    <a:moveTo>
                      <a:pt x="93355" y="282564"/>
                    </a:moveTo>
                    <a:lnTo>
                      <a:pt x="193655" y="282564"/>
                    </a:lnTo>
                    <a:lnTo>
                      <a:pt x="207220" y="183292"/>
                    </a:lnTo>
                    <a:lnTo>
                      <a:pt x="108667" y="183292"/>
                    </a:ln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5F83BBDC-000A-48A0-8B15-B583273B8B76}"/>
                  </a:ext>
                </a:extLst>
              </p:cNvPr>
              <p:cNvSpPr/>
              <p:nvPr/>
            </p:nvSpPr>
            <p:spPr>
              <a:xfrm>
                <a:off x="2026554" y="5948133"/>
                <a:ext cx="278637" cy="431928"/>
              </a:xfrm>
              <a:custGeom>
                <a:avLst/>
                <a:gdLst>
                  <a:gd name="connsiteX0" fmla="*/ -44 w 278637"/>
                  <a:gd name="connsiteY0" fmla="*/ 419133 h 431928"/>
                  <a:gd name="connsiteX1" fmla="*/ -44 w 278637"/>
                  <a:gd name="connsiteY1" fmla="*/ 11152 h 431928"/>
                  <a:gd name="connsiteX2" fmla="*/ 11466 w 278637"/>
                  <a:gd name="connsiteY2" fmla="*/ -563 h 431928"/>
                  <a:gd name="connsiteX3" fmla="*/ 11671 w 278637"/>
                  <a:gd name="connsiteY3" fmla="*/ -563 h 431928"/>
                  <a:gd name="connsiteX4" fmla="*/ 266839 w 278637"/>
                  <a:gd name="connsiteY4" fmla="*/ -563 h 431928"/>
                  <a:gd name="connsiteX5" fmla="*/ 278554 w 278637"/>
                  <a:gd name="connsiteY5" fmla="*/ 10947 h 431928"/>
                  <a:gd name="connsiteX6" fmla="*/ 278554 w 278637"/>
                  <a:gd name="connsiteY6" fmla="*/ 11152 h 431928"/>
                  <a:gd name="connsiteX7" fmla="*/ 278554 w 278637"/>
                  <a:gd name="connsiteY7" fmla="*/ 78875 h 431928"/>
                  <a:gd name="connsiteX8" fmla="*/ 267045 w 278637"/>
                  <a:gd name="connsiteY8" fmla="*/ 90591 h 431928"/>
                  <a:gd name="connsiteX9" fmla="*/ 266839 w 278637"/>
                  <a:gd name="connsiteY9" fmla="*/ 90591 h 431928"/>
                  <a:gd name="connsiteX10" fmla="*/ 96145 w 278637"/>
                  <a:gd name="connsiteY10" fmla="*/ 90591 h 431928"/>
                  <a:gd name="connsiteX11" fmla="*/ 96145 w 278637"/>
                  <a:gd name="connsiteY11" fmla="*/ 166946 h 431928"/>
                  <a:gd name="connsiteX12" fmla="*/ 236626 w 278637"/>
                  <a:gd name="connsiteY12" fmla="*/ 166946 h 431928"/>
                  <a:gd name="connsiteX13" fmla="*/ 244950 w 278637"/>
                  <a:gd name="connsiteY13" fmla="*/ 170337 h 431928"/>
                  <a:gd name="connsiteX14" fmla="*/ 248341 w 278637"/>
                  <a:gd name="connsiteY14" fmla="*/ 178661 h 431928"/>
                  <a:gd name="connsiteX15" fmla="*/ 248341 w 278637"/>
                  <a:gd name="connsiteY15" fmla="*/ 245870 h 431928"/>
                  <a:gd name="connsiteX16" fmla="*/ 236831 w 278637"/>
                  <a:gd name="connsiteY16" fmla="*/ 257585 h 431928"/>
                  <a:gd name="connsiteX17" fmla="*/ 236626 w 278637"/>
                  <a:gd name="connsiteY17" fmla="*/ 257585 h 431928"/>
                  <a:gd name="connsiteX18" fmla="*/ 96145 w 278637"/>
                  <a:gd name="connsiteY18" fmla="*/ 257585 h 431928"/>
                  <a:gd name="connsiteX19" fmla="*/ 96145 w 278637"/>
                  <a:gd name="connsiteY19" fmla="*/ 340825 h 431928"/>
                  <a:gd name="connsiteX20" fmla="*/ 266839 w 278637"/>
                  <a:gd name="connsiteY20" fmla="*/ 340825 h 431928"/>
                  <a:gd name="connsiteX21" fmla="*/ 278554 w 278637"/>
                  <a:gd name="connsiteY21" fmla="*/ 352335 h 431928"/>
                  <a:gd name="connsiteX22" fmla="*/ 278554 w 278637"/>
                  <a:gd name="connsiteY22" fmla="*/ 352541 h 431928"/>
                  <a:gd name="connsiteX23" fmla="*/ 278554 w 278637"/>
                  <a:gd name="connsiteY23" fmla="*/ 419647 h 431928"/>
                  <a:gd name="connsiteX24" fmla="*/ 275163 w 278637"/>
                  <a:gd name="connsiteY24" fmla="*/ 427971 h 431928"/>
                  <a:gd name="connsiteX25" fmla="*/ 266839 w 278637"/>
                  <a:gd name="connsiteY25" fmla="*/ 431362 h 431928"/>
                  <a:gd name="connsiteX26" fmla="*/ 11671 w 278637"/>
                  <a:gd name="connsiteY26" fmla="*/ 431362 h 431928"/>
                  <a:gd name="connsiteX27" fmla="*/ 3347 w 278637"/>
                  <a:gd name="connsiteY27" fmla="*/ 427971 h 431928"/>
                  <a:gd name="connsiteX28" fmla="*/ -44 w 278637"/>
                  <a:gd name="connsiteY28" fmla="*/ 419133 h 431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8637" h="431928">
                    <a:moveTo>
                      <a:pt x="-44" y="419133"/>
                    </a:moveTo>
                    <a:lnTo>
                      <a:pt x="-44" y="11152"/>
                    </a:lnTo>
                    <a:cubicBezTo>
                      <a:pt x="-106" y="4740"/>
                      <a:pt x="5053" y="-501"/>
                      <a:pt x="11466" y="-563"/>
                    </a:cubicBezTo>
                    <a:cubicBezTo>
                      <a:pt x="11537" y="-563"/>
                      <a:pt x="11599" y="-563"/>
                      <a:pt x="11671" y="-563"/>
                    </a:cubicBezTo>
                    <a:lnTo>
                      <a:pt x="266839" y="-563"/>
                    </a:lnTo>
                    <a:cubicBezTo>
                      <a:pt x="273252" y="-625"/>
                      <a:pt x="278493" y="4534"/>
                      <a:pt x="278554" y="10947"/>
                    </a:cubicBezTo>
                    <a:cubicBezTo>
                      <a:pt x="278554" y="11018"/>
                      <a:pt x="278554" y="11081"/>
                      <a:pt x="278554" y="11152"/>
                    </a:cubicBezTo>
                    <a:lnTo>
                      <a:pt x="278554" y="78875"/>
                    </a:lnTo>
                    <a:cubicBezTo>
                      <a:pt x="278616" y="85288"/>
                      <a:pt x="273457" y="90528"/>
                      <a:pt x="267045" y="90591"/>
                    </a:cubicBezTo>
                    <a:cubicBezTo>
                      <a:pt x="266973" y="90591"/>
                      <a:pt x="266911" y="90591"/>
                      <a:pt x="266839" y="90591"/>
                    </a:cubicBezTo>
                    <a:lnTo>
                      <a:pt x="96145" y="90591"/>
                    </a:lnTo>
                    <a:lnTo>
                      <a:pt x="96145" y="166946"/>
                    </a:lnTo>
                    <a:lnTo>
                      <a:pt x="236626" y="166946"/>
                    </a:lnTo>
                    <a:cubicBezTo>
                      <a:pt x="239740" y="166925"/>
                      <a:pt x="242740" y="168148"/>
                      <a:pt x="244950" y="170337"/>
                    </a:cubicBezTo>
                    <a:cubicBezTo>
                      <a:pt x="247159" y="172536"/>
                      <a:pt x="248382" y="175537"/>
                      <a:pt x="248341" y="178661"/>
                    </a:cubicBezTo>
                    <a:lnTo>
                      <a:pt x="248341" y="245870"/>
                    </a:lnTo>
                    <a:cubicBezTo>
                      <a:pt x="248403" y="252283"/>
                      <a:pt x="243244" y="257523"/>
                      <a:pt x="236831" y="257585"/>
                    </a:cubicBezTo>
                    <a:cubicBezTo>
                      <a:pt x="236759" y="257585"/>
                      <a:pt x="236698" y="257585"/>
                      <a:pt x="236626" y="257585"/>
                    </a:cubicBezTo>
                    <a:lnTo>
                      <a:pt x="96145" y="257585"/>
                    </a:lnTo>
                    <a:lnTo>
                      <a:pt x="96145" y="340825"/>
                    </a:lnTo>
                    <a:lnTo>
                      <a:pt x="266839" y="340825"/>
                    </a:lnTo>
                    <a:cubicBezTo>
                      <a:pt x="273252" y="340764"/>
                      <a:pt x="278493" y="345923"/>
                      <a:pt x="278554" y="352335"/>
                    </a:cubicBezTo>
                    <a:cubicBezTo>
                      <a:pt x="278554" y="352407"/>
                      <a:pt x="278554" y="352469"/>
                      <a:pt x="278554" y="352541"/>
                    </a:cubicBezTo>
                    <a:lnTo>
                      <a:pt x="278554" y="419647"/>
                    </a:lnTo>
                    <a:cubicBezTo>
                      <a:pt x="278657" y="422782"/>
                      <a:pt x="277424" y="425802"/>
                      <a:pt x="275163" y="427971"/>
                    </a:cubicBezTo>
                    <a:cubicBezTo>
                      <a:pt x="272974" y="430201"/>
                      <a:pt x="269963" y="431434"/>
                      <a:pt x="266839" y="431362"/>
                    </a:cubicBezTo>
                    <a:lnTo>
                      <a:pt x="11671" y="431362"/>
                    </a:lnTo>
                    <a:cubicBezTo>
                      <a:pt x="8547" y="431434"/>
                      <a:pt x="5536" y="430201"/>
                      <a:pt x="3347" y="427971"/>
                    </a:cubicBezTo>
                    <a:cubicBezTo>
                      <a:pt x="942" y="425690"/>
                      <a:pt x="-301" y="422442"/>
                      <a:pt x="-44" y="419133"/>
                    </a:cubicBez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3733E71C-A45C-445D-A997-50EAAB1B0B8F}"/>
                  </a:ext>
                </a:extLst>
              </p:cNvPr>
              <p:cNvSpPr/>
              <p:nvPr/>
            </p:nvSpPr>
            <p:spPr>
              <a:xfrm>
                <a:off x="2369406" y="5948133"/>
                <a:ext cx="350865" cy="437602"/>
              </a:xfrm>
              <a:custGeom>
                <a:avLst/>
                <a:gdLst>
                  <a:gd name="connsiteX0" fmla="*/ -69 w 350865"/>
                  <a:gd name="connsiteY0" fmla="*/ 265704 h 437602"/>
                  <a:gd name="connsiteX1" fmla="*/ -69 w 350865"/>
                  <a:gd name="connsiteY1" fmla="*/ 11152 h 437602"/>
                  <a:gd name="connsiteX2" fmla="*/ 11646 w 350865"/>
                  <a:gd name="connsiteY2" fmla="*/ -563 h 437602"/>
                  <a:gd name="connsiteX3" fmla="*/ 87179 w 350865"/>
                  <a:gd name="connsiteY3" fmla="*/ -563 h 437602"/>
                  <a:gd name="connsiteX4" fmla="*/ 98895 w 350865"/>
                  <a:gd name="connsiteY4" fmla="*/ 10947 h 437602"/>
                  <a:gd name="connsiteX5" fmla="*/ 98895 w 350865"/>
                  <a:gd name="connsiteY5" fmla="*/ 11152 h 437602"/>
                  <a:gd name="connsiteX6" fmla="*/ 98895 w 350865"/>
                  <a:gd name="connsiteY6" fmla="*/ 260771 h 437602"/>
                  <a:gd name="connsiteX7" fmla="*/ 120476 w 350865"/>
                  <a:gd name="connsiteY7" fmla="*/ 315956 h 437602"/>
                  <a:gd name="connsiteX8" fmla="*/ 174736 w 350865"/>
                  <a:gd name="connsiteY8" fmla="*/ 338462 h 437602"/>
                  <a:gd name="connsiteX9" fmla="*/ 229921 w 350865"/>
                  <a:gd name="connsiteY9" fmla="*/ 315956 h 437602"/>
                  <a:gd name="connsiteX10" fmla="*/ 251605 w 350865"/>
                  <a:gd name="connsiteY10" fmla="*/ 260771 h 437602"/>
                  <a:gd name="connsiteX11" fmla="*/ 251605 w 350865"/>
                  <a:gd name="connsiteY11" fmla="*/ 11152 h 437602"/>
                  <a:gd name="connsiteX12" fmla="*/ 263115 w 350865"/>
                  <a:gd name="connsiteY12" fmla="*/ -563 h 437602"/>
                  <a:gd name="connsiteX13" fmla="*/ 263320 w 350865"/>
                  <a:gd name="connsiteY13" fmla="*/ -563 h 437602"/>
                  <a:gd name="connsiteX14" fmla="*/ 339059 w 350865"/>
                  <a:gd name="connsiteY14" fmla="*/ -563 h 437602"/>
                  <a:gd name="connsiteX15" fmla="*/ 350774 w 350865"/>
                  <a:gd name="connsiteY15" fmla="*/ 11152 h 437602"/>
                  <a:gd name="connsiteX16" fmla="*/ 350774 w 350865"/>
                  <a:gd name="connsiteY16" fmla="*/ 265704 h 437602"/>
                  <a:gd name="connsiteX17" fmla="*/ 299391 w 350865"/>
                  <a:gd name="connsiteY17" fmla="*/ 386556 h 437602"/>
                  <a:gd name="connsiteX18" fmla="*/ 174839 w 350865"/>
                  <a:gd name="connsiteY18" fmla="*/ 437014 h 437602"/>
                  <a:gd name="connsiteX19" fmla="*/ 51519 w 350865"/>
                  <a:gd name="connsiteY19" fmla="*/ 386556 h 437602"/>
                  <a:gd name="connsiteX20" fmla="*/ -69 w 350865"/>
                  <a:gd name="connsiteY20" fmla="*/ 265704 h 437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0865" h="437602">
                    <a:moveTo>
                      <a:pt x="-69" y="265704"/>
                    </a:moveTo>
                    <a:lnTo>
                      <a:pt x="-69" y="11152"/>
                    </a:lnTo>
                    <a:cubicBezTo>
                      <a:pt x="414" y="4894"/>
                      <a:pt x="5388" y="-80"/>
                      <a:pt x="11646" y="-563"/>
                    </a:cubicBezTo>
                    <a:lnTo>
                      <a:pt x="87179" y="-563"/>
                    </a:lnTo>
                    <a:cubicBezTo>
                      <a:pt x="93592" y="-625"/>
                      <a:pt x="98833" y="4534"/>
                      <a:pt x="98895" y="10947"/>
                    </a:cubicBezTo>
                    <a:cubicBezTo>
                      <a:pt x="98895" y="11018"/>
                      <a:pt x="98895" y="11081"/>
                      <a:pt x="98895" y="11152"/>
                    </a:cubicBezTo>
                    <a:lnTo>
                      <a:pt x="98895" y="260771"/>
                    </a:lnTo>
                    <a:cubicBezTo>
                      <a:pt x="98401" y="281314"/>
                      <a:pt x="106181" y="301199"/>
                      <a:pt x="120476" y="315956"/>
                    </a:cubicBezTo>
                    <a:cubicBezTo>
                      <a:pt x="134534" y="330837"/>
                      <a:pt x="154275" y="339027"/>
                      <a:pt x="174736" y="338462"/>
                    </a:cubicBezTo>
                    <a:cubicBezTo>
                      <a:pt x="195474" y="339058"/>
                      <a:pt x="215514" y="330888"/>
                      <a:pt x="229921" y="315956"/>
                    </a:cubicBezTo>
                    <a:cubicBezTo>
                      <a:pt x="244309" y="301250"/>
                      <a:pt x="252129" y="281345"/>
                      <a:pt x="251605" y="260771"/>
                    </a:cubicBezTo>
                    <a:lnTo>
                      <a:pt x="251605" y="11152"/>
                    </a:lnTo>
                    <a:cubicBezTo>
                      <a:pt x="251543" y="4740"/>
                      <a:pt x="256702" y="-501"/>
                      <a:pt x="263115" y="-563"/>
                    </a:cubicBezTo>
                    <a:cubicBezTo>
                      <a:pt x="263187" y="-563"/>
                      <a:pt x="263248" y="-563"/>
                      <a:pt x="263320" y="-563"/>
                    </a:cubicBezTo>
                    <a:lnTo>
                      <a:pt x="339059" y="-563"/>
                    </a:lnTo>
                    <a:cubicBezTo>
                      <a:pt x="345317" y="-80"/>
                      <a:pt x="350291" y="4894"/>
                      <a:pt x="350774" y="11152"/>
                    </a:cubicBezTo>
                    <a:lnTo>
                      <a:pt x="350774" y="265704"/>
                    </a:lnTo>
                    <a:cubicBezTo>
                      <a:pt x="351360" y="311414"/>
                      <a:pt x="332718" y="355264"/>
                      <a:pt x="299391" y="386556"/>
                    </a:cubicBezTo>
                    <a:cubicBezTo>
                      <a:pt x="266444" y="419585"/>
                      <a:pt x="221484" y="437806"/>
                      <a:pt x="174839" y="437014"/>
                    </a:cubicBezTo>
                    <a:cubicBezTo>
                      <a:pt x="128573" y="437714"/>
                      <a:pt x="84024" y="419493"/>
                      <a:pt x="51519" y="386556"/>
                    </a:cubicBezTo>
                    <a:cubicBezTo>
                      <a:pt x="18182" y="355254"/>
                      <a:pt x="-532" y="311435"/>
                      <a:pt x="-69" y="265704"/>
                    </a:cubicBez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2ECE9A13-07A1-4C64-BED0-984551F892D4}"/>
                  </a:ext>
                </a:extLst>
              </p:cNvPr>
              <p:cNvSpPr/>
              <p:nvPr/>
            </p:nvSpPr>
            <p:spPr>
              <a:xfrm>
                <a:off x="2805418" y="5948133"/>
                <a:ext cx="278632" cy="431928"/>
              </a:xfrm>
              <a:custGeom>
                <a:avLst/>
                <a:gdLst>
                  <a:gd name="connsiteX0" fmla="*/ -44 w 278632"/>
                  <a:gd name="connsiteY0" fmla="*/ 419133 h 431928"/>
                  <a:gd name="connsiteX1" fmla="*/ -44 w 278632"/>
                  <a:gd name="connsiteY1" fmla="*/ 11152 h 431928"/>
                  <a:gd name="connsiteX2" fmla="*/ 11465 w 278632"/>
                  <a:gd name="connsiteY2" fmla="*/ -563 h 431928"/>
                  <a:gd name="connsiteX3" fmla="*/ 11671 w 278632"/>
                  <a:gd name="connsiteY3" fmla="*/ -563 h 431928"/>
                  <a:gd name="connsiteX4" fmla="*/ 266839 w 278632"/>
                  <a:gd name="connsiteY4" fmla="*/ -563 h 431928"/>
                  <a:gd name="connsiteX5" fmla="*/ 278554 w 278632"/>
                  <a:gd name="connsiteY5" fmla="*/ 10947 h 431928"/>
                  <a:gd name="connsiteX6" fmla="*/ 278554 w 278632"/>
                  <a:gd name="connsiteY6" fmla="*/ 11152 h 431928"/>
                  <a:gd name="connsiteX7" fmla="*/ 278554 w 278632"/>
                  <a:gd name="connsiteY7" fmla="*/ 78875 h 431928"/>
                  <a:gd name="connsiteX8" fmla="*/ 267045 w 278632"/>
                  <a:gd name="connsiteY8" fmla="*/ 90591 h 431928"/>
                  <a:gd name="connsiteX9" fmla="*/ 266839 w 278632"/>
                  <a:gd name="connsiteY9" fmla="*/ 90591 h 431928"/>
                  <a:gd name="connsiteX10" fmla="*/ 96145 w 278632"/>
                  <a:gd name="connsiteY10" fmla="*/ 90591 h 431928"/>
                  <a:gd name="connsiteX11" fmla="*/ 96145 w 278632"/>
                  <a:gd name="connsiteY11" fmla="*/ 179278 h 431928"/>
                  <a:gd name="connsiteX12" fmla="*/ 236934 w 278632"/>
                  <a:gd name="connsiteY12" fmla="*/ 179278 h 431928"/>
                  <a:gd name="connsiteX13" fmla="*/ 245258 w 278632"/>
                  <a:gd name="connsiteY13" fmla="*/ 182668 h 431928"/>
                  <a:gd name="connsiteX14" fmla="*/ 248650 w 278632"/>
                  <a:gd name="connsiteY14" fmla="*/ 190992 h 431928"/>
                  <a:gd name="connsiteX15" fmla="*/ 248650 w 278632"/>
                  <a:gd name="connsiteY15" fmla="*/ 258202 h 431928"/>
                  <a:gd name="connsiteX16" fmla="*/ 245258 w 278632"/>
                  <a:gd name="connsiteY16" fmla="*/ 266217 h 431928"/>
                  <a:gd name="connsiteX17" fmla="*/ 236934 w 278632"/>
                  <a:gd name="connsiteY17" fmla="*/ 269917 h 431928"/>
                  <a:gd name="connsiteX18" fmla="*/ 96145 w 278632"/>
                  <a:gd name="connsiteY18" fmla="*/ 269917 h 431928"/>
                  <a:gd name="connsiteX19" fmla="*/ 96145 w 278632"/>
                  <a:gd name="connsiteY19" fmla="*/ 419647 h 431928"/>
                  <a:gd name="connsiteX20" fmla="*/ 84429 w 278632"/>
                  <a:gd name="connsiteY20" fmla="*/ 431362 h 431928"/>
                  <a:gd name="connsiteX21" fmla="*/ 11671 w 278632"/>
                  <a:gd name="connsiteY21" fmla="*/ 431362 h 431928"/>
                  <a:gd name="connsiteX22" fmla="*/ 3347 w 278632"/>
                  <a:gd name="connsiteY22" fmla="*/ 427971 h 431928"/>
                  <a:gd name="connsiteX23" fmla="*/ -44 w 278632"/>
                  <a:gd name="connsiteY23" fmla="*/ 419133 h 431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8632" h="431928">
                    <a:moveTo>
                      <a:pt x="-44" y="419133"/>
                    </a:moveTo>
                    <a:lnTo>
                      <a:pt x="-44" y="11152"/>
                    </a:lnTo>
                    <a:cubicBezTo>
                      <a:pt x="-106" y="4740"/>
                      <a:pt x="5053" y="-501"/>
                      <a:pt x="11465" y="-563"/>
                    </a:cubicBezTo>
                    <a:cubicBezTo>
                      <a:pt x="11537" y="-563"/>
                      <a:pt x="11599" y="-563"/>
                      <a:pt x="11671" y="-563"/>
                    </a:cubicBezTo>
                    <a:lnTo>
                      <a:pt x="266839" y="-563"/>
                    </a:lnTo>
                    <a:cubicBezTo>
                      <a:pt x="273252" y="-625"/>
                      <a:pt x="278493" y="4534"/>
                      <a:pt x="278554" y="10947"/>
                    </a:cubicBezTo>
                    <a:cubicBezTo>
                      <a:pt x="278554" y="11018"/>
                      <a:pt x="278554" y="11081"/>
                      <a:pt x="278554" y="11152"/>
                    </a:cubicBezTo>
                    <a:lnTo>
                      <a:pt x="278554" y="78875"/>
                    </a:lnTo>
                    <a:cubicBezTo>
                      <a:pt x="278616" y="85288"/>
                      <a:pt x="273457" y="90528"/>
                      <a:pt x="267045" y="90591"/>
                    </a:cubicBezTo>
                    <a:cubicBezTo>
                      <a:pt x="266973" y="90591"/>
                      <a:pt x="266911" y="90591"/>
                      <a:pt x="266839" y="90591"/>
                    </a:cubicBezTo>
                    <a:lnTo>
                      <a:pt x="96145" y="90591"/>
                    </a:lnTo>
                    <a:lnTo>
                      <a:pt x="96145" y="179278"/>
                    </a:lnTo>
                    <a:lnTo>
                      <a:pt x="236934" y="179278"/>
                    </a:lnTo>
                    <a:cubicBezTo>
                      <a:pt x="240048" y="179257"/>
                      <a:pt x="243049" y="180480"/>
                      <a:pt x="245258" y="182668"/>
                    </a:cubicBezTo>
                    <a:cubicBezTo>
                      <a:pt x="247488" y="184858"/>
                      <a:pt x="248721" y="187869"/>
                      <a:pt x="248650" y="190992"/>
                    </a:cubicBezTo>
                    <a:lnTo>
                      <a:pt x="248650" y="258202"/>
                    </a:lnTo>
                    <a:cubicBezTo>
                      <a:pt x="248598" y="261213"/>
                      <a:pt x="247385" y="264090"/>
                      <a:pt x="245258" y="266217"/>
                    </a:cubicBezTo>
                    <a:cubicBezTo>
                      <a:pt x="243162" y="268612"/>
                      <a:pt x="240120" y="269958"/>
                      <a:pt x="236934" y="269917"/>
                    </a:cubicBezTo>
                    <a:lnTo>
                      <a:pt x="96145" y="269917"/>
                    </a:lnTo>
                    <a:lnTo>
                      <a:pt x="96145" y="419647"/>
                    </a:lnTo>
                    <a:cubicBezTo>
                      <a:pt x="95662" y="425905"/>
                      <a:pt x="90688" y="430879"/>
                      <a:pt x="84429" y="431362"/>
                    </a:cubicBezTo>
                    <a:lnTo>
                      <a:pt x="11671" y="431362"/>
                    </a:lnTo>
                    <a:cubicBezTo>
                      <a:pt x="8547" y="431434"/>
                      <a:pt x="5536" y="430201"/>
                      <a:pt x="3347" y="427971"/>
                    </a:cubicBezTo>
                    <a:cubicBezTo>
                      <a:pt x="942" y="425690"/>
                      <a:pt x="-301" y="422442"/>
                      <a:pt x="-44" y="419133"/>
                    </a:cubicBez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8B1CF055-93A3-40FA-953B-6BD731C283B2}"/>
                  </a:ext>
                </a:extLst>
              </p:cNvPr>
              <p:cNvSpPr/>
              <p:nvPr/>
            </p:nvSpPr>
            <p:spPr>
              <a:xfrm>
                <a:off x="3135734" y="5948133"/>
                <a:ext cx="255175" cy="431108"/>
              </a:xfrm>
              <a:custGeom>
                <a:avLst/>
                <a:gdLst>
                  <a:gd name="connsiteX0" fmla="*/ -70 w 255175"/>
                  <a:gd name="connsiteY0" fmla="*/ 419133 h 431108"/>
                  <a:gd name="connsiteX1" fmla="*/ -70 w 255175"/>
                  <a:gd name="connsiteY1" fmla="*/ 11152 h 431108"/>
                  <a:gd name="connsiteX2" fmla="*/ 11440 w 255175"/>
                  <a:gd name="connsiteY2" fmla="*/ -562 h 431108"/>
                  <a:gd name="connsiteX3" fmla="*/ 11542 w 255175"/>
                  <a:gd name="connsiteY3" fmla="*/ -562 h 431108"/>
                  <a:gd name="connsiteX4" fmla="*/ 84917 w 255175"/>
                  <a:gd name="connsiteY4" fmla="*/ -562 h 431108"/>
                  <a:gd name="connsiteX5" fmla="*/ 93241 w 255175"/>
                  <a:gd name="connsiteY5" fmla="*/ 3137 h 431108"/>
                  <a:gd name="connsiteX6" fmla="*/ 96632 w 255175"/>
                  <a:gd name="connsiteY6" fmla="*/ 11152 h 431108"/>
                  <a:gd name="connsiteX7" fmla="*/ 96632 w 255175"/>
                  <a:gd name="connsiteY7" fmla="*/ 340004 h 431108"/>
                  <a:gd name="connsiteX8" fmla="*/ 243382 w 255175"/>
                  <a:gd name="connsiteY8" fmla="*/ 340004 h 431108"/>
                  <a:gd name="connsiteX9" fmla="*/ 251706 w 255175"/>
                  <a:gd name="connsiteY9" fmla="*/ 343395 h 431108"/>
                  <a:gd name="connsiteX10" fmla="*/ 255098 w 255175"/>
                  <a:gd name="connsiteY10" fmla="*/ 351719 h 431108"/>
                  <a:gd name="connsiteX11" fmla="*/ 255098 w 255175"/>
                  <a:gd name="connsiteY11" fmla="*/ 418825 h 431108"/>
                  <a:gd name="connsiteX12" fmla="*/ 243588 w 255175"/>
                  <a:gd name="connsiteY12" fmla="*/ 430540 h 431108"/>
                  <a:gd name="connsiteX13" fmla="*/ 243382 w 255175"/>
                  <a:gd name="connsiteY13" fmla="*/ 430540 h 431108"/>
                  <a:gd name="connsiteX14" fmla="*/ 11542 w 255175"/>
                  <a:gd name="connsiteY14" fmla="*/ 430540 h 431108"/>
                  <a:gd name="connsiteX15" fmla="*/ 3321 w 255175"/>
                  <a:gd name="connsiteY15" fmla="*/ 427150 h 431108"/>
                  <a:gd name="connsiteX16" fmla="*/ -70 w 255175"/>
                  <a:gd name="connsiteY16" fmla="*/ 419133 h 431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5175" h="431108">
                    <a:moveTo>
                      <a:pt x="-70" y="419133"/>
                    </a:moveTo>
                    <a:lnTo>
                      <a:pt x="-70" y="11152"/>
                    </a:lnTo>
                    <a:cubicBezTo>
                      <a:pt x="-132" y="4740"/>
                      <a:pt x="5027" y="-501"/>
                      <a:pt x="11440" y="-562"/>
                    </a:cubicBezTo>
                    <a:cubicBezTo>
                      <a:pt x="11470" y="-562"/>
                      <a:pt x="11511" y="-562"/>
                      <a:pt x="11542" y="-562"/>
                    </a:cubicBezTo>
                    <a:lnTo>
                      <a:pt x="84917" y="-562"/>
                    </a:lnTo>
                    <a:cubicBezTo>
                      <a:pt x="88103" y="-604"/>
                      <a:pt x="91145" y="742"/>
                      <a:pt x="93241" y="3137"/>
                    </a:cubicBezTo>
                    <a:cubicBezTo>
                      <a:pt x="95369" y="5264"/>
                      <a:pt x="96581" y="8142"/>
                      <a:pt x="96632" y="11152"/>
                    </a:cubicBezTo>
                    <a:lnTo>
                      <a:pt x="96632" y="340004"/>
                    </a:lnTo>
                    <a:lnTo>
                      <a:pt x="243382" y="340004"/>
                    </a:lnTo>
                    <a:cubicBezTo>
                      <a:pt x="246507" y="339963"/>
                      <a:pt x="249507" y="341186"/>
                      <a:pt x="251706" y="343395"/>
                    </a:cubicBezTo>
                    <a:cubicBezTo>
                      <a:pt x="253895" y="345605"/>
                      <a:pt x="255118" y="348605"/>
                      <a:pt x="255098" y="351719"/>
                    </a:cubicBezTo>
                    <a:lnTo>
                      <a:pt x="255098" y="418825"/>
                    </a:lnTo>
                    <a:cubicBezTo>
                      <a:pt x="255159" y="425238"/>
                      <a:pt x="250001" y="430479"/>
                      <a:pt x="243588" y="430540"/>
                    </a:cubicBezTo>
                    <a:cubicBezTo>
                      <a:pt x="243516" y="430540"/>
                      <a:pt x="243454" y="430540"/>
                      <a:pt x="243382" y="430540"/>
                    </a:cubicBezTo>
                    <a:lnTo>
                      <a:pt x="11542" y="430540"/>
                    </a:lnTo>
                    <a:cubicBezTo>
                      <a:pt x="8449" y="430633"/>
                      <a:pt x="5459" y="429400"/>
                      <a:pt x="3321" y="427150"/>
                    </a:cubicBezTo>
                    <a:cubicBezTo>
                      <a:pt x="1060" y="425115"/>
                      <a:pt x="-183" y="422176"/>
                      <a:pt x="-70" y="419133"/>
                    </a:cubicBez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1183300D-008B-4DBF-92BC-9EF1B8329C31}"/>
                  </a:ext>
                </a:extLst>
              </p:cNvPr>
              <p:cNvSpPr/>
              <p:nvPr/>
            </p:nvSpPr>
            <p:spPr>
              <a:xfrm>
                <a:off x="3419782" y="5948133"/>
                <a:ext cx="351269" cy="437602"/>
              </a:xfrm>
              <a:custGeom>
                <a:avLst/>
                <a:gdLst>
                  <a:gd name="connsiteX0" fmla="*/ -73 w 351269"/>
                  <a:gd name="connsiteY0" fmla="*/ 265704 h 437602"/>
                  <a:gd name="connsiteX1" fmla="*/ -73 w 351269"/>
                  <a:gd name="connsiteY1" fmla="*/ 11152 h 437602"/>
                  <a:gd name="connsiteX2" fmla="*/ 11642 w 351269"/>
                  <a:gd name="connsiteY2" fmla="*/ -563 h 437602"/>
                  <a:gd name="connsiteX3" fmla="*/ 87381 w 351269"/>
                  <a:gd name="connsiteY3" fmla="*/ -563 h 437602"/>
                  <a:gd name="connsiteX4" fmla="*/ 99096 w 351269"/>
                  <a:gd name="connsiteY4" fmla="*/ 10947 h 437602"/>
                  <a:gd name="connsiteX5" fmla="*/ 99096 w 351269"/>
                  <a:gd name="connsiteY5" fmla="*/ 11152 h 437602"/>
                  <a:gd name="connsiteX6" fmla="*/ 99096 w 351269"/>
                  <a:gd name="connsiteY6" fmla="*/ 260771 h 437602"/>
                  <a:gd name="connsiteX7" fmla="*/ 120677 w 351269"/>
                  <a:gd name="connsiteY7" fmla="*/ 315956 h 437602"/>
                  <a:gd name="connsiteX8" fmla="*/ 174937 w 351269"/>
                  <a:gd name="connsiteY8" fmla="*/ 338462 h 437602"/>
                  <a:gd name="connsiteX9" fmla="*/ 230123 w 351269"/>
                  <a:gd name="connsiteY9" fmla="*/ 315956 h 437602"/>
                  <a:gd name="connsiteX10" fmla="*/ 252012 w 351269"/>
                  <a:gd name="connsiteY10" fmla="*/ 260771 h 437602"/>
                  <a:gd name="connsiteX11" fmla="*/ 252012 w 351269"/>
                  <a:gd name="connsiteY11" fmla="*/ 11152 h 437602"/>
                  <a:gd name="connsiteX12" fmla="*/ 263522 w 351269"/>
                  <a:gd name="connsiteY12" fmla="*/ -563 h 437602"/>
                  <a:gd name="connsiteX13" fmla="*/ 263727 w 351269"/>
                  <a:gd name="connsiteY13" fmla="*/ -563 h 437602"/>
                  <a:gd name="connsiteX14" fmla="*/ 339466 w 351269"/>
                  <a:gd name="connsiteY14" fmla="*/ -563 h 437602"/>
                  <a:gd name="connsiteX15" fmla="*/ 351181 w 351269"/>
                  <a:gd name="connsiteY15" fmla="*/ 11152 h 437602"/>
                  <a:gd name="connsiteX16" fmla="*/ 351181 w 351269"/>
                  <a:gd name="connsiteY16" fmla="*/ 265704 h 437602"/>
                  <a:gd name="connsiteX17" fmla="*/ 299798 w 351269"/>
                  <a:gd name="connsiteY17" fmla="*/ 386556 h 437602"/>
                  <a:gd name="connsiteX18" fmla="*/ 175246 w 351269"/>
                  <a:gd name="connsiteY18" fmla="*/ 437014 h 437602"/>
                  <a:gd name="connsiteX19" fmla="*/ 51926 w 351269"/>
                  <a:gd name="connsiteY19" fmla="*/ 386556 h 437602"/>
                  <a:gd name="connsiteX20" fmla="*/ -73 w 351269"/>
                  <a:gd name="connsiteY20" fmla="*/ 265704 h 437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1269" h="437602">
                    <a:moveTo>
                      <a:pt x="-73" y="265704"/>
                    </a:moveTo>
                    <a:lnTo>
                      <a:pt x="-73" y="11152"/>
                    </a:lnTo>
                    <a:cubicBezTo>
                      <a:pt x="410" y="4894"/>
                      <a:pt x="5384" y="-80"/>
                      <a:pt x="11642" y="-563"/>
                    </a:cubicBezTo>
                    <a:lnTo>
                      <a:pt x="87381" y="-563"/>
                    </a:lnTo>
                    <a:cubicBezTo>
                      <a:pt x="93793" y="-625"/>
                      <a:pt x="99034" y="4534"/>
                      <a:pt x="99096" y="10947"/>
                    </a:cubicBezTo>
                    <a:cubicBezTo>
                      <a:pt x="99096" y="11018"/>
                      <a:pt x="99096" y="11081"/>
                      <a:pt x="99096" y="11152"/>
                    </a:cubicBezTo>
                    <a:lnTo>
                      <a:pt x="99096" y="260771"/>
                    </a:lnTo>
                    <a:cubicBezTo>
                      <a:pt x="98603" y="281314"/>
                      <a:pt x="106382" y="301199"/>
                      <a:pt x="120677" y="315956"/>
                    </a:cubicBezTo>
                    <a:cubicBezTo>
                      <a:pt x="134735" y="330837"/>
                      <a:pt x="154477" y="339027"/>
                      <a:pt x="174937" y="338462"/>
                    </a:cubicBezTo>
                    <a:cubicBezTo>
                      <a:pt x="195676" y="339058"/>
                      <a:pt x="215715" y="330888"/>
                      <a:pt x="230123" y="315956"/>
                    </a:cubicBezTo>
                    <a:cubicBezTo>
                      <a:pt x="244582" y="301282"/>
                      <a:pt x="252484" y="281365"/>
                      <a:pt x="252012" y="260771"/>
                    </a:cubicBezTo>
                    <a:lnTo>
                      <a:pt x="252012" y="11152"/>
                    </a:lnTo>
                    <a:cubicBezTo>
                      <a:pt x="251950" y="4740"/>
                      <a:pt x="257109" y="-501"/>
                      <a:pt x="263522" y="-563"/>
                    </a:cubicBezTo>
                    <a:cubicBezTo>
                      <a:pt x="263594" y="-563"/>
                      <a:pt x="263655" y="-563"/>
                      <a:pt x="263727" y="-563"/>
                    </a:cubicBezTo>
                    <a:lnTo>
                      <a:pt x="339466" y="-563"/>
                    </a:lnTo>
                    <a:cubicBezTo>
                      <a:pt x="345724" y="-80"/>
                      <a:pt x="350698" y="4894"/>
                      <a:pt x="351181" y="11152"/>
                    </a:cubicBezTo>
                    <a:lnTo>
                      <a:pt x="351181" y="265704"/>
                    </a:lnTo>
                    <a:cubicBezTo>
                      <a:pt x="351715" y="311404"/>
                      <a:pt x="333084" y="355234"/>
                      <a:pt x="299798" y="386556"/>
                    </a:cubicBezTo>
                    <a:cubicBezTo>
                      <a:pt x="266851" y="419585"/>
                      <a:pt x="221891" y="437806"/>
                      <a:pt x="175246" y="437014"/>
                    </a:cubicBezTo>
                    <a:cubicBezTo>
                      <a:pt x="128990" y="437662"/>
                      <a:pt x="84462" y="419452"/>
                      <a:pt x="51926" y="386556"/>
                    </a:cubicBezTo>
                    <a:cubicBezTo>
                      <a:pt x="18455" y="355316"/>
                      <a:pt x="-402" y="311486"/>
                      <a:pt x="-73" y="265704"/>
                    </a:cubicBez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B1422530-B6C5-4A4F-9171-306A7463383B}"/>
                  </a:ext>
                </a:extLst>
              </p:cNvPr>
              <p:cNvSpPr/>
              <p:nvPr/>
            </p:nvSpPr>
            <p:spPr>
              <a:xfrm>
                <a:off x="3855808" y="5948134"/>
                <a:ext cx="377268" cy="431617"/>
              </a:xfrm>
              <a:custGeom>
                <a:avLst/>
                <a:gdLst>
                  <a:gd name="connsiteX0" fmla="*/ -63 w 377268"/>
                  <a:gd name="connsiteY0" fmla="*/ 419133 h 431617"/>
                  <a:gd name="connsiteX1" fmla="*/ -63 w 377268"/>
                  <a:gd name="connsiteY1" fmla="*/ 11152 h 431617"/>
                  <a:gd name="connsiteX2" fmla="*/ 3328 w 377268"/>
                  <a:gd name="connsiteY2" fmla="*/ 2828 h 431617"/>
                  <a:gd name="connsiteX3" fmla="*/ 11036 w 377268"/>
                  <a:gd name="connsiteY3" fmla="*/ -563 h 431617"/>
                  <a:gd name="connsiteX4" fmla="*/ 161382 w 377268"/>
                  <a:gd name="connsiteY4" fmla="*/ -563 h 431617"/>
                  <a:gd name="connsiteX5" fmla="*/ 377191 w 377268"/>
                  <a:gd name="connsiteY5" fmla="*/ 215245 h 431617"/>
                  <a:gd name="connsiteX6" fmla="*/ 161382 w 377268"/>
                  <a:gd name="connsiteY6" fmla="*/ 431054 h 431617"/>
                  <a:gd name="connsiteX7" fmla="*/ 11036 w 377268"/>
                  <a:gd name="connsiteY7" fmla="*/ 431054 h 431617"/>
                  <a:gd name="connsiteX8" fmla="*/ 3328 w 377268"/>
                  <a:gd name="connsiteY8" fmla="*/ 427663 h 431617"/>
                  <a:gd name="connsiteX9" fmla="*/ -63 w 377268"/>
                  <a:gd name="connsiteY9" fmla="*/ 419133 h 431617"/>
                  <a:gd name="connsiteX10" fmla="*/ 96126 w 377268"/>
                  <a:gd name="connsiteY10" fmla="*/ 339695 h 431617"/>
                  <a:gd name="connsiteX11" fmla="*/ 155217 w 377268"/>
                  <a:gd name="connsiteY11" fmla="*/ 339695 h 431617"/>
                  <a:gd name="connsiteX12" fmla="*/ 241232 w 377268"/>
                  <a:gd name="connsiteY12" fmla="*/ 303624 h 431617"/>
                  <a:gd name="connsiteX13" fmla="*/ 241232 w 377268"/>
                  <a:gd name="connsiteY13" fmla="*/ 126147 h 431617"/>
                  <a:gd name="connsiteX14" fmla="*/ 155217 w 377268"/>
                  <a:gd name="connsiteY14" fmla="*/ 90077 h 431617"/>
                  <a:gd name="connsiteX15" fmla="*/ 96126 w 377268"/>
                  <a:gd name="connsiteY15" fmla="*/ 90077 h 431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7268" h="431617">
                    <a:moveTo>
                      <a:pt x="-63" y="419133"/>
                    </a:moveTo>
                    <a:lnTo>
                      <a:pt x="-63" y="11152"/>
                    </a:lnTo>
                    <a:cubicBezTo>
                      <a:pt x="-135" y="8028"/>
                      <a:pt x="1098" y="5017"/>
                      <a:pt x="3328" y="2828"/>
                    </a:cubicBezTo>
                    <a:cubicBezTo>
                      <a:pt x="5291" y="649"/>
                      <a:pt x="8097" y="-584"/>
                      <a:pt x="11036" y="-563"/>
                    </a:cubicBezTo>
                    <a:lnTo>
                      <a:pt x="161382" y="-563"/>
                    </a:lnTo>
                    <a:cubicBezTo>
                      <a:pt x="280571" y="-563"/>
                      <a:pt x="377191" y="96057"/>
                      <a:pt x="377191" y="215245"/>
                    </a:cubicBezTo>
                    <a:cubicBezTo>
                      <a:pt x="377191" y="334433"/>
                      <a:pt x="280571" y="431054"/>
                      <a:pt x="161382" y="431054"/>
                    </a:cubicBezTo>
                    <a:lnTo>
                      <a:pt x="11036" y="431054"/>
                    </a:lnTo>
                    <a:cubicBezTo>
                      <a:pt x="8097" y="431074"/>
                      <a:pt x="5291" y="429841"/>
                      <a:pt x="3328" y="427663"/>
                    </a:cubicBezTo>
                    <a:cubicBezTo>
                      <a:pt x="1006" y="425453"/>
                      <a:pt x="-227" y="422339"/>
                      <a:pt x="-63" y="419133"/>
                    </a:cubicBezTo>
                    <a:close/>
                    <a:moveTo>
                      <a:pt x="96126" y="339695"/>
                    </a:moveTo>
                    <a:lnTo>
                      <a:pt x="155217" y="339695"/>
                    </a:lnTo>
                    <a:cubicBezTo>
                      <a:pt x="187732" y="340548"/>
                      <a:pt x="219045" y="327414"/>
                      <a:pt x="241232" y="303624"/>
                    </a:cubicBezTo>
                    <a:cubicBezTo>
                      <a:pt x="286860" y="253268"/>
                      <a:pt x="286860" y="176502"/>
                      <a:pt x="241232" y="126147"/>
                    </a:cubicBezTo>
                    <a:cubicBezTo>
                      <a:pt x="219045" y="102357"/>
                      <a:pt x="187732" y="89224"/>
                      <a:pt x="155217" y="90077"/>
                    </a:cubicBezTo>
                    <a:lnTo>
                      <a:pt x="96126" y="90077"/>
                    </a:ln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AF8BA354-2323-4697-ACF0-6E2485B46E4C}"/>
                  </a:ext>
                </a:extLst>
              </p:cNvPr>
              <p:cNvSpPr/>
              <p:nvPr/>
            </p:nvSpPr>
            <p:spPr>
              <a:xfrm>
                <a:off x="4219119" y="5941950"/>
                <a:ext cx="415755" cy="437632"/>
              </a:xfrm>
              <a:custGeom>
                <a:avLst/>
                <a:gdLst>
                  <a:gd name="connsiteX0" fmla="*/ 11825 w 415755"/>
                  <a:gd name="connsiteY0" fmla="*/ 437032 h 437632"/>
                  <a:gd name="connsiteX1" fmla="*/ 1549 w 415755"/>
                  <a:gd name="connsiteY1" fmla="*/ 432100 h 437632"/>
                  <a:gd name="connsiteX2" fmla="*/ 1549 w 415755"/>
                  <a:gd name="connsiteY2" fmla="*/ 421001 h 437632"/>
                  <a:gd name="connsiteX3" fmla="*/ 194440 w 415755"/>
                  <a:gd name="connsiteY3" fmla="*/ 6237 h 437632"/>
                  <a:gd name="connsiteX4" fmla="*/ 204717 w 415755"/>
                  <a:gd name="connsiteY4" fmla="*/ -546 h 437632"/>
                  <a:gd name="connsiteX5" fmla="*/ 210883 w 415755"/>
                  <a:gd name="connsiteY5" fmla="*/ -546 h 437632"/>
                  <a:gd name="connsiteX6" fmla="*/ 221160 w 415755"/>
                  <a:gd name="connsiteY6" fmla="*/ 6237 h 437632"/>
                  <a:gd name="connsiteX7" fmla="*/ 414052 w 415755"/>
                  <a:gd name="connsiteY7" fmla="*/ 421001 h 437632"/>
                  <a:gd name="connsiteX8" fmla="*/ 414052 w 415755"/>
                  <a:gd name="connsiteY8" fmla="*/ 432100 h 437632"/>
                  <a:gd name="connsiteX9" fmla="*/ 403775 w 415755"/>
                  <a:gd name="connsiteY9" fmla="*/ 437032 h 437632"/>
                  <a:gd name="connsiteX10" fmla="*/ 335333 w 415755"/>
                  <a:gd name="connsiteY10" fmla="*/ 437032 h 437632"/>
                  <a:gd name="connsiteX11" fmla="*/ 313752 w 415755"/>
                  <a:gd name="connsiteY11" fmla="*/ 421617 h 437632"/>
                  <a:gd name="connsiteX12" fmla="*/ 291555 w 415755"/>
                  <a:gd name="connsiteY12" fmla="*/ 372803 h 437632"/>
                  <a:gd name="connsiteX13" fmla="*/ 123943 w 415755"/>
                  <a:gd name="connsiteY13" fmla="*/ 372803 h 437632"/>
                  <a:gd name="connsiteX14" fmla="*/ 101746 w 415755"/>
                  <a:gd name="connsiteY14" fmla="*/ 422028 h 437632"/>
                  <a:gd name="connsiteX15" fmla="*/ 79548 w 415755"/>
                  <a:gd name="connsiteY15" fmla="*/ 436826 h 437632"/>
                  <a:gd name="connsiteX16" fmla="*/ 160939 w 415755"/>
                  <a:gd name="connsiteY16" fmla="*/ 289152 h 437632"/>
                  <a:gd name="connsiteX17" fmla="*/ 254662 w 415755"/>
                  <a:gd name="connsiteY17" fmla="*/ 289152 h 437632"/>
                  <a:gd name="connsiteX18" fmla="*/ 207800 w 415755"/>
                  <a:gd name="connsiteY18" fmla="*/ 187414 h 437632"/>
                  <a:gd name="connsiteX19" fmla="*/ 207184 w 415755"/>
                  <a:gd name="connsiteY19" fmla="*/ 187414 h 43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15755" h="437632">
                    <a:moveTo>
                      <a:pt x="11825" y="437032"/>
                    </a:moveTo>
                    <a:cubicBezTo>
                      <a:pt x="7756" y="437361"/>
                      <a:pt x="3830" y="435480"/>
                      <a:pt x="1549" y="432100"/>
                    </a:cubicBezTo>
                    <a:cubicBezTo>
                      <a:pt x="-620" y="428718"/>
                      <a:pt x="-620" y="424381"/>
                      <a:pt x="1549" y="421001"/>
                    </a:cubicBezTo>
                    <a:lnTo>
                      <a:pt x="194440" y="6237"/>
                    </a:lnTo>
                    <a:cubicBezTo>
                      <a:pt x="195982" y="1952"/>
                      <a:pt x="200165" y="-813"/>
                      <a:pt x="204717" y="-546"/>
                    </a:cubicBezTo>
                    <a:lnTo>
                      <a:pt x="210883" y="-546"/>
                    </a:lnTo>
                    <a:cubicBezTo>
                      <a:pt x="215436" y="-813"/>
                      <a:pt x="219618" y="1952"/>
                      <a:pt x="221160" y="6237"/>
                    </a:cubicBezTo>
                    <a:lnTo>
                      <a:pt x="414052" y="421001"/>
                    </a:lnTo>
                    <a:cubicBezTo>
                      <a:pt x="416220" y="424381"/>
                      <a:pt x="416220" y="428718"/>
                      <a:pt x="414052" y="432100"/>
                    </a:cubicBezTo>
                    <a:cubicBezTo>
                      <a:pt x="411770" y="435480"/>
                      <a:pt x="407834" y="437361"/>
                      <a:pt x="403775" y="437032"/>
                    </a:cubicBezTo>
                    <a:lnTo>
                      <a:pt x="335333" y="437032"/>
                    </a:lnTo>
                    <a:cubicBezTo>
                      <a:pt x="325611" y="436940"/>
                      <a:pt x="316989" y="430784"/>
                      <a:pt x="313752" y="421617"/>
                    </a:cubicBezTo>
                    <a:lnTo>
                      <a:pt x="291555" y="372803"/>
                    </a:lnTo>
                    <a:lnTo>
                      <a:pt x="123943" y="372803"/>
                    </a:lnTo>
                    <a:lnTo>
                      <a:pt x="101746" y="422028"/>
                    </a:lnTo>
                    <a:cubicBezTo>
                      <a:pt x="98467" y="431349"/>
                      <a:pt x="89414" y="437381"/>
                      <a:pt x="79548" y="436826"/>
                    </a:cubicBezTo>
                    <a:close/>
                    <a:moveTo>
                      <a:pt x="160939" y="289152"/>
                    </a:moveTo>
                    <a:lnTo>
                      <a:pt x="254662" y="289152"/>
                    </a:lnTo>
                    <a:lnTo>
                      <a:pt x="207800" y="187414"/>
                    </a:lnTo>
                    <a:lnTo>
                      <a:pt x="207184" y="187414"/>
                    </a:ln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6E424B81-A286-44E0-BB8F-6AB6E119F550}"/>
                  </a:ext>
                </a:extLst>
              </p:cNvPr>
              <p:cNvSpPr/>
              <p:nvPr/>
            </p:nvSpPr>
            <p:spPr>
              <a:xfrm>
                <a:off x="4570818" y="5948014"/>
                <a:ext cx="375211" cy="431739"/>
              </a:xfrm>
              <a:custGeom>
                <a:avLst/>
                <a:gdLst>
                  <a:gd name="connsiteX0" fmla="*/ 138194 w 375211"/>
                  <a:gd name="connsiteY0" fmla="*/ 419252 h 431739"/>
                  <a:gd name="connsiteX1" fmla="*/ 138194 w 375211"/>
                  <a:gd name="connsiteY1" fmla="*/ 222866 h 431739"/>
                  <a:gd name="connsiteX2" fmla="*/ 1927 w 375211"/>
                  <a:gd name="connsiteY2" fmla="*/ 17334 h 431739"/>
                  <a:gd name="connsiteX3" fmla="*/ 1310 w 375211"/>
                  <a:gd name="connsiteY3" fmla="*/ 5311 h 431739"/>
                  <a:gd name="connsiteX4" fmla="*/ 11586 w 375211"/>
                  <a:gd name="connsiteY4" fmla="*/ -547 h 431739"/>
                  <a:gd name="connsiteX5" fmla="*/ 91744 w 375211"/>
                  <a:gd name="connsiteY5" fmla="*/ -547 h 431739"/>
                  <a:gd name="connsiteX6" fmla="*/ 102021 w 375211"/>
                  <a:gd name="connsiteY6" fmla="*/ 5002 h 431739"/>
                  <a:gd name="connsiteX7" fmla="*/ 187728 w 375211"/>
                  <a:gd name="connsiteY7" fmla="*/ 131404 h 431739"/>
                  <a:gd name="connsiteX8" fmla="*/ 273332 w 375211"/>
                  <a:gd name="connsiteY8" fmla="*/ 5002 h 431739"/>
                  <a:gd name="connsiteX9" fmla="*/ 283608 w 375211"/>
                  <a:gd name="connsiteY9" fmla="*/ -547 h 431739"/>
                  <a:gd name="connsiteX10" fmla="*/ 363766 w 375211"/>
                  <a:gd name="connsiteY10" fmla="*/ -547 h 431739"/>
                  <a:gd name="connsiteX11" fmla="*/ 374043 w 375211"/>
                  <a:gd name="connsiteY11" fmla="*/ 5311 h 431739"/>
                  <a:gd name="connsiteX12" fmla="*/ 372707 w 375211"/>
                  <a:gd name="connsiteY12" fmla="*/ 17334 h 431739"/>
                  <a:gd name="connsiteX13" fmla="*/ 234589 w 375211"/>
                  <a:gd name="connsiteY13" fmla="*/ 222866 h 431739"/>
                  <a:gd name="connsiteX14" fmla="*/ 234589 w 375211"/>
                  <a:gd name="connsiteY14" fmla="*/ 419458 h 431739"/>
                  <a:gd name="connsiteX15" fmla="*/ 230889 w 375211"/>
                  <a:gd name="connsiteY15" fmla="*/ 427473 h 431739"/>
                  <a:gd name="connsiteX16" fmla="*/ 222976 w 375211"/>
                  <a:gd name="connsiteY16" fmla="*/ 431173 h 431739"/>
                  <a:gd name="connsiteX17" fmla="*/ 149601 w 375211"/>
                  <a:gd name="connsiteY17" fmla="*/ 431173 h 431739"/>
                  <a:gd name="connsiteX18" fmla="*/ 141277 w 375211"/>
                  <a:gd name="connsiteY18" fmla="*/ 427782 h 431739"/>
                  <a:gd name="connsiteX19" fmla="*/ 138194 w 375211"/>
                  <a:gd name="connsiteY19" fmla="*/ 419252 h 431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75211" h="431739">
                    <a:moveTo>
                      <a:pt x="138194" y="419252"/>
                    </a:moveTo>
                    <a:lnTo>
                      <a:pt x="138194" y="222866"/>
                    </a:lnTo>
                    <a:lnTo>
                      <a:pt x="1927" y="17334"/>
                    </a:lnTo>
                    <a:cubicBezTo>
                      <a:pt x="-499" y="13758"/>
                      <a:pt x="-745" y="9123"/>
                      <a:pt x="1310" y="5311"/>
                    </a:cubicBezTo>
                    <a:cubicBezTo>
                      <a:pt x="3283" y="1509"/>
                      <a:pt x="7312" y="-783"/>
                      <a:pt x="11586" y="-547"/>
                    </a:cubicBezTo>
                    <a:lnTo>
                      <a:pt x="91744" y="-547"/>
                    </a:lnTo>
                    <a:cubicBezTo>
                      <a:pt x="95875" y="-516"/>
                      <a:pt x="99729" y="1560"/>
                      <a:pt x="102021" y="5002"/>
                    </a:cubicBezTo>
                    <a:lnTo>
                      <a:pt x="187728" y="131404"/>
                    </a:lnTo>
                    <a:lnTo>
                      <a:pt x="273332" y="5002"/>
                    </a:lnTo>
                    <a:cubicBezTo>
                      <a:pt x="275624" y="1560"/>
                      <a:pt x="279477" y="-516"/>
                      <a:pt x="283608" y="-547"/>
                    </a:cubicBezTo>
                    <a:lnTo>
                      <a:pt x="363766" y="-547"/>
                    </a:lnTo>
                    <a:cubicBezTo>
                      <a:pt x="368041" y="-783"/>
                      <a:pt x="372069" y="1509"/>
                      <a:pt x="374043" y="5311"/>
                    </a:cubicBezTo>
                    <a:cubicBezTo>
                      <a:pt x="375882" y="9257"/>
                      <a:pt x="375368" y="13892"/>
                      <a:pt x="372707" y="17334"/>
                    </a:cubicBezTo>
                    <a:lnTo>
                      <a:pt x="234589" y="222866"/>
                    </a:lnTo>
                    <a:lnTo>
                      <a:pt x="234589" y="419458"/>
                    </a:lnTo>
                    <a:cubicBezTo>
                      <a:pt x="234507" y="422520"/>
                      <a:pt x="233171" y="425418"/>
                      <a:pt x="230889" y="427473"/>
                    </a:cubicBezTo>
                    <a:cubicBezTo>
                      <a:pt x="228875" y="429744"/>
                      <a:pt x="226008" y="431080"/>
                      <a:pt x="222976" y="431173"/>
                    </a:cubicBezTo>
                    <a:lnTo>
                      <a:pt x="149601" y="431173"/>
                    </a:lnTo>
                    <a:cubicBezTo>
                      <a:pt x="146477" y="431245"/>
                      <a:pt x="143466" y="430012"/>
                      <a:pt x="141277" y="427782"/>
                    </a:cubicBezTo>
                    <a:cubicBezTo>
                      <a:pt x="139068" y="425511"/>
                      <a:pt x="137948" y="422407"/>
                      <a:pt x="138194" y="419252"/>
                    </a:cubicBez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DEDA432D-EB44-43AA-A42D-918D259F9944}"/>
                </a:ext>
              </a:extLst>
            </p:cNvPr>
            <p:cNvGrpSpPr/>
            <p:nvPr/>
          </p:nvGrpSpPr>
          <p:grpSpPr>
            <a:xfrm>
              <a:off x="521828" y="5377857"/>
              <a:ext cx="983329" cy="1145642"/>
              <a:chOff x="777055" y="5713313"/>
              <a:chExt cx="728102" cy="848286"/>
            </a:xfrm>
          </p:grpSpPr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7927D020-D453-4495-84D9-31D5051EEA4B}"/>
                  </a:ext>
                </a:extLst>
              </p:cNvPr>
              <p:cNvSpPr/>
              <p:nvPr/>
            </p:nvSpPr>
            <p:spPr>
              <a:xfrm>
                <a:off x="777055" y="5713313"/>
                <a:ext cx="728102" cy="848286"/>
              </a:xfrm>
              <a:custGeom>
                <a:avLst/>
                <a:gdLst>
                  <a:gd name="connsiteX0" fmla="*/ 272355 w 728102"/>
                  <a:gd name="connsiteY0" fmla="*/ 253885 h 848286"/>
                  <a:gd name="connsiteX1" fmla="*/ 173597 w 728102"/>
                  <a:gd name="connsiteY1" fmla="*/ 121318 h 848286"/>
                  <a:gd name="connsiteX2" fmla="*/ 139170 w 728102"/>
                  <a:gd name="connsiteY2" fmla="*/ 131594 h 848286"/>
                  <a:gd name="connsiteX3" fmla="*/ 72981 w 728102"/>
                  <a:gd name="connsiteY3" fmla="*/ 65629 h 848286"/>
                  <a:gd name="connsiteX4" fmla="*/ 138949 w 728102"/>
                  <a:gd name="connsiteY4" fmla="*/ -563 h 848286"/>
                  <a:gd name="connsiteX5" fmla="*/ 205138 w 728102"/>
                  <a:gd name="connsiteY5" fmla="*/ 65402 h 848286"/>
                  <a:gd name="connsiteX6" fmla="*/ 183257 w 728102"/>
                  <a:gd name="connsiteY6" fmla="*/ 114638 h 848286"/>
                  <a:gd name="connsiteX7" fmla="*/ 282015 w 728102"/>
                  <a:gd name="connsiteY7" fmla="*/ 247206 h 848286"/>
                  <a:gd name="connsiteX8" fmla="*/ 394235 w 728102"/>
                  <a:gd name="connsiteY8" fmla="*/ 204969 h 848286"/>
                  <a:gd name="connsiteX9" fmla="*/ 386528 w 728102"/>
                  <a:gd name="connsiteY9" fmla="*/ 112479 h 848286"/>
                  <a:gd name="connsiteX10" fmla="*/ 359922 w 728102"/>
                  <a:gd name="connsiteY10" fmla="*/ 79040 h 848286"/>
                  <a:gd name="connsiteX11" fmla="*/ 393362 w 728102"/>
                  <a:gd name="connsiteY11" fmla="*/ 52444 h 848286"/>
                  <a:gd name="connsiteX12" fmla="*/ 419968 w 728102"/>
                  <a:gd name="connsiteY12" fmla="*/ 85873 h 848286"/>
                  <a:gd name="connsiteX13" fmla="*/ 398449 w 728102"/>
                  <a:gd name="connsiteY13" fmla="*/ 111452 h 848286"/>
                  <a:gd name="connsiteX14" fmla="*/ 406156 w 728102"/>
                  <a:gd name="connsiteY14" fmla="*/ 203941 h 848286"/>
                  <a:gd name="connsiteX15" fmla="*/ 531428 w 728102"/>
                  <a:gd name="connsiteY15" fmla="*/ 230866 h 848286"/>
                  <a:gd name="connsiteX16" fmla="*/ 607783 w 728102"/>
                  <a:gd name="connsiteY16" fmla="*/ 93365 h 848286"/>
                  <a:gd name="connsiteX17" fmla="*/ 597291 w 728102"/>
                  <a:gd name="connsiteY17" fmla="*/ 26166 h 848286"/>
                  <a:gd name="connsiteX18" fmla="*/ 664500 w 728102"/>
                  <a:gd name="connsiteY18" fmla="*/ 15674 h 848286"/>
                  <a:gd name="connsiteX19" fmla="*/ 674982 w 728102"/>
                  <a:gd name="connsiteY19" fmla="*/ 82873 h 848286"/>
                  <a:gd name="connsiteX20" fmla="*/ 636250 w 728102"/>
                  <a:gd name="connsiteY20" fmla="*/ 102614 h 848286"/>
                  <a:gd name="connsiteX21" fmla="*/ 618265 w 728102"/>
                  <a:gd name="connsiteY21" fmla="*/ 99223 h 848286"/>
                  <a:gd name="connsiteX22" fmla="*/ 541910 w 728102"/>
                  <a:gd name="connsiteY22" fmla="*/ 236621 h 848286"/>
                  <a:gd name="connsiteX23" fmla="*/ 602234 w 728102"/>
                  <a:gd name="connsiteY23" fmla="*/ 287181 h 848286"/>
                  <a:gd name="connsiteX24" fmla="*/ 668415 w 728102"/>
                  <a:gd name="connsiteY24" fmla="*/ 233024 h 848286"/>
                  <a:gd name="connsiteX25" fmla="*/ 681148 w 728102"/>
                  <a:gd name="connsiteY25" fmla="*/ 192544 h 848286"/>
                  <a:gd name="connsiteX26" fmla="*/ 721628 w 728102"/>
                  <a:gd name="connsiteY26" fmla="*/ 205277 h 848286"/>
                  <a:gd name="connsiteX27" fmla="*/ 708895 w 728102"/>
                  <a:gd name="connsiteY27" fmla="*/ 245756 h 848286"/>
                  <a:gd name="connsiteX28" fmla="*/ 695032 w 728102"/>
                  <a:gd name="connsiteY28" fmla="*/ 249158 h 848286"/>
                  <a:gd name="connsiteX29" fmla="*/ 676020 w 728102"/>
                  <a:gd name="connsiteY29" fmla="*/ 242376 h 848286"/>
                  <a:gd name="connsiteX30" fmla="*/ 609839 w 728102"/>
                  <a:gd name="connsiteY30" fmla="*/ 296431 h 848286"/>
                  <a:gd name="connsiteX31" fmla="*/ 658755 w 728102"/>
                  <a:gd name="connsiteY31" fmla="*/ 416461 h 848286"/>
                  <a:gd name="connsiteX32" fmla="*/ 659783 w 728102"/>
                  <a:gd name="connsiteY32" fmla="*/ 428382 h 848286"/>
                  <a:gd name="connsiteX33" fmla="*/ 566471 w 728102"/>
                  <a:gd name="connsiteY33" fmla="*/ 633914 h 848286"/>
                  <a:gd name="connsiteX34" fmla="*/ 656186 w 728102"/>
                  <a:gd name="connsiteY34" fmla="*/ 757233 h 848286"/>
                  <a:gd name="connsiteX35" fmla="*/ 721895 w 728102"/>
                  <a:gd name="connsiteY35" fmla="*/ 775885 h 848286"/>
                  <a:gd name="connsiteX36" fmla="*/ 703243 w 728102"/>
                  <a:gd name="connsiteY36" fmla="*/ 841594 h 848286"/>
                  <a:gd name="connsiteX37" fmla="*/ 637534 w 728102"/>
                  <a:gd name="connsiteY37" fmla="*/ 822942 h 848286"/>
                  <a:gd name="connsiteX38" fmla="*/ 646526 w 728102"/>
                  <a:gd name="connsiteY38" fmla="*/ 764324 h 848286"/>
                  <a:gd name="connsiteX39" fmla="*/ 556709 w 728102"/>
                  <a:gd name="connsiteY39" fmla="*/ 641005 h 848286"/>
                  <a:gd name="connsiteX40" fmla="*/ 406156 w 728102"/>
                  <a:gd name="connsiteY40" fmla="*/ 683242 h 848286"/>
                  <a:gd name="connsiteX41" fmla="*/ 398449 w 728102"/>
                  <a:gd name="connsiteY41" fmla="*/ 775731 h 848286"/>
                  <a:gd name="connsiteX42" fmla="*/ 419259 w 728102"/>
                  <a:gd name="connsiteY42" fmla="*/ 813045 h 848286"/>
                  <a:gd name="connsiteX43" fmla="*/ 381945 w 728102"/>
                  <a:gd name="connsiteY43" fmla="*/ 833866 h 848286"/>
                  <a:gd name="connsiteX44" fmla="*/ 361135 w 728102"/>
                  <a:gd name="connsiteY44" fmla="*/ 796541 h 848286"/>
                  <a:gd name="connsiteX45" fmla="*/ 386528 w 728102"/>
                  <a:gd name="connsiteY45" fmla="*/ 774806 h 848286"/>
                  <a:gd name="connsiteX46" fmla="*/ 394235 w 728102"/>
                  <a:gd name="connsiteY46" fmla="*/ 682317 h 848286"/>
                  <a:gd name="connsiteX47" fmla="*/ 255912 w 728102"/>
                  <a:gd name="connsiteY47" fmla="*/ 618807 h 848286"/>
                  <a:gd name="connsiteX48" fmla="*/ 205557 w 728102"/>
                  <a:gd name="connsiteY48" fmla="*/ 670190 h 848286"/>
                  <a:gd name="connsiteX49" fmla="*/ 212442 w 728102"/>
                  <a:gd name="connsiteY49" fmla="*/ 690744 h 848286"/>
                  <a:gd name="connsiteX50" fmla="*/ 176351 w 728102"/>
                  <a:gd name="connsiteY50" fmla="*/ 727205 h 848286"/>
                  <a:gd name="connsiteX51" fmla="*/ 139891 w 728102"/>
                  <a:gd name="connsiteY51" fmla="*/ 691114 h 848286"/>
                  <a:gd name="connsiteX52" fmla="*/ 175982 w 728102"/>
                  <a:gd name="connsiteY52" fmla="*/ 654652 h 848286"/>
                  <a:gd name="connsiteX53" fmla="*/ 197027 w 728102"/>
                  <a:gd name="connsiteY53" fmla="*/ 661250 h 848286"/>
                  <a:gd name="connsiteX54" fmla="*/ 247383 w 728102"/>
                  <a:gd name="connsiteY54" fmla="*/ 609867 h 848286"/>
                  <a:gd name="connsiteX55" fmla="*/ 193020 w 728102"/>
                  <a:gd name="connsiteY55" fmla="*/ 521488 h 848286"/>
                  <a:gd name="connsiteX56" fmla="*/ 83368 w 728102"/>
                  <a:gd name="connsiteY56" fmla="*/ 556326 h 848286"/>
                  <a:gd name="connsiteX57" fmla="*/ 83368 w 728102"/>
                  <a:gd name="connsiteY57" fmla="*/ 563108 h 848286"/>
                  <a:gd name="connsiteX58" fmla="*/ 41414 w 728102"/>
                  <a:gd name="connsiteY58" fmla="*/ 604595 h 848286"/>
                  <a:gd name="connsiteX59" fmla="*/ -77 w 728102"/>
                  <a:gd name="connsiteY59" fmla="*/ 562646 h 848286"/>
                  <a:gd name="connsiteX60" fmla="*/ 41878 w 728102"/>
                  <a:gd name="connsiteY60" fmla="*/ 521149 h 848286"/>
                  <a:gd name="connsiteX61" fmla="*/ 79257 w 728102"/>
                  <a:gd name="connsiteY61" fmla="*/ 544816 h 848286"/>
                  <a:gd name="connsiteX62" fmla="*/ 189423 w 728102"/>
                  <a:gd name="connsiteY62" fmla="*/ 510081 h 848286"/>
                  <a:gd name="connsiteX63" fmla="*/ 197541 w 728102"/>
                  <a:gd name="connsiteY63" fmla="*/ 352952 h 848286"/>
                  <a:gd name="connsiteX64" fmla="*/ 102483 w 728102"/>
                  <a:gd name="connsiteY64" fmla="*/ 311846 h 848286"/>
                  <a:gd name="connsiteX65" fmla="*/ 60681 w 728102"/>
                  <a:gd name="connsiteY65" fmla="*/ 319162 h 848286"/>
                  <a:gd name="connsiteX66" fmla="*/ 53360 w 728102"/>
                  <a:gd name="connsiteY66" fmla="*/ 277368 h 848286"/>
                  <a:gd name="connsiteX67" fmla="*/ 95162 w 728102"/>
                  <a:gd name="connsiteY67" fmla="*/ 270040 h 848286"/>
                  <a:gd name="connsiteX68" fmla="*/ 107929 w 728102"/>
                  <a:gd name="connsiteY68" fmla="*/ 294684 h 848286"/>
                  <a:gd name="connsiteX69" fmla="*/ 107313 w 728102"/>
                  <a:gd name="connsiteY69" fmla="*/ 300850 h 848286"/>
                  <a:gd name="connsiteX70" fmla="*/ 202371 w 728102"/>
                  <a:gd name="connsiteY70" fmla="*/ 341956 h 848286"/>
                  <a:gd name="connsiteX71" fmla="*/ 272355 w 728102"/>
                  <a:gd name="connsiteY71" fmla="*/ 253885 h 848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728102" h="848286">
                    <a:moveTo>
                      <a:pt x="272355" y="253885"/>
                    </a:moveTo>
                    <a:lnTo>
                      <a:pt x="173597" y="121318"/>
                    </a:lnTo>
                    <a:cubicBezTo>
                      <a:pt x="163309" y="127894"/>
                      <a:pt x="151381" y="131461"/>
                      <a:pt x="139170" y="131594"/>
                    </a:cubicBezTo>
                    <a:cubicBezTo>
                      <a:pt x="102676" y="131656"/>
                      <a:pt x="73042" y="102121"/>
                      <a:pt x="72981" y="65629"/>
                    </a:cubicBezTo>
                    <a:cubicBezTo>
                      <a:pt x="72920" y="29136"/>
                      <a:pt x="102455" y="-501"/>
                      <a:pt x="138949" y="-563"/>
                    </a:cubicBezTo>
                    <a:cubicBezTo>
                      <a:pt x="175443" y="-625"/>
                      <a:pt x="205077" y="28910"/>
                      <a:pt x="205138" y="65402"/>
                    </a:cubicBezTo>
                    <a:cubicBezTo>
                      <a:pt x="205170" y="84178"/>
                      <a:pt x="197213" y="102080"/>
                      <a:pt x="183257" y="114638"/>
                    </a:cubicBezTo>
                    <a:lnTo>
                      <a:pt x="282015" y="247206"/>
                    </a:lnTo>
                    <a:cubicBezTo>
                      <a:pt x="315229" y="223826"/>
                      <a:pt x="353848" y="209285"/>
                      <a:pt x="394235" y="204969"/>
                    </a:cubicBezTo>
                    <a:lnTo>
                      <a:pt x="386528" y="112479"/>
                    </a:lnTo>
                    <a:cubicBezTo>
                      <a:pt x="369952" y="110589"/>
                      <a:pt x="358041" y="95626"/>
                      <a:pt x="359922" y="79040"/>
                    </a:cubicBezTo>
                    <a:cubicBezTo>
                      <a:pt x="361813" y="62463"/>
                      <a:pt x="376786" y="50553"/>
                      <a:pt x="393362" y="52444"/>
                    </a:cubicBezTo>
                    <a:cubicBezTo>
                      <a:pt x="409938" y="54324"/>
                      <a:pt x="421849" y="69297"/>
                      <a:pt x="419968" y="85873"/>
                    </a:cubicBezTo>
                    <a:cubicBezTo>
                      <a:pt x="418591" y="97959"/>
                      <a:pt x="410113" y="108030"/>
                      <a:pt x="398449" y="111452"/>
                    </a:cubicBezTo>
                    <a:lnTo>
                      <a:pt x="406156" y="203941"/>
                    </a:lnTo>
                    <a:cubicBezTo>
                      <a:pt x="449585" y="201382"/>
                      <a:pt x="492891" y="210683"/>
                      <a:pt x="531428" y="230866"/>
                    </a:cubicBezTo>
                    <a:lnTo>
                      <a:pt x="607783" y="93365"/>
                    </a:lnTo>
                    <a:cubicBezTo>
                      <a:pt x="586326" y="77704"/>
                      <a:pt x="581629" y="47613"/>
                      <a:pt x="597291" y="26166"/>
                    </a:cubicBezTo>
                    <a:cubicBezTo>
                      <a:pt x="612952" y="4709"/>
                      <a:pt x="643042" y="13"/>
                      <a:pt x="664500" y="15674"/>
                    </a:cubicBezTo>
                    <a:cubicBezTo>
                      <a:pt x="685947" y="31335"/>
                      <a:pt x="690644" y="61426"/>
                      <a:pt x="674982" y="82873"/>
                    </a:cubicBezTo>
                    <a:cubicBezTo>
                      <a:pt x="665949" y="95245"/>
                      <a:pt x="651572" y="102583"/>
                      <a:pt x="636250" y="102614"/>
                    </a:cubicBezTo>
                    <a:cubicBezTo>
                      <a:pt x="630094" y="102614"/>
                      <a:pt x="624000" y="101463"/>
                      <a:pt x="618265" y="99223"/>
                    </a:cubicBezTo>
                    <a:lnTo>
                      <a:pt x="541910" y="236621"/>
                    </a:lnTo>
                    <a:cubicBezTo>
                      <a:pt x="564642" y="250073"/>
                      <a:pt x="585021" y="267153"/>
                      <a:pt x="602234" y="287181"/>
                    </a:cubicBezTo>
                    <a:lnTo>
                      <a:pt x="668415" y="233024"/>
                    </a:lnTo>
                    <a:cubicBezTo>
                      <a:pt x="660749" y="218328"/>
                      <a:pt x="666453" y="200200"/>
                      <a:pt x="681148" y="192544"/>
                    </a:cubicBezTo>
                    <a:cubicBezTo>
                      <a:pt x="695844" y="184878"/>
                      <a:pt x="713972" y="190582"/>
                      <a:pt x="721628" y="205277"/>
                    </a:cubicBezTo>
                    <a:cubicBezTo>
                      <a:pt x="729294" y="219973"/>
                      <a:pt x="723590" y="238100"/>
                      <a:pt x="708895" y="245756"/>
                    </a:cubicBezTo>
                    <a:cubicBezTo>
                      <a:pt x="704620" y="247987"/>
                      <a:pt x="699862" y="249158"/>
                      <a:pt x="695032" y="249158"/>
                    </a:cubicBezTo>
                    <a:cubicBezTo>
                      <a:pt x="688105" y="249148"/>
                      <a:pt x="681395" y="246754"/>
                      <a:pt x="676020" y="242376"/>
                    </a:cubicBezTo>
                    <a:lnTo>
                      <a:pt x="609839" y="296431"/>
                    </a:lnTo>
                    <a:cubicBezTo>
                      <a:pt x="636856" y="331186"/>
                      <a:pt x="653782" y="372714"/>
                      <a:pt x="658755" y="416461"/>
                    </a:cubicBezTo>
                    <a:lnTo>
                      <a:pt x="659783" y="428382"/>
                    </a:lnTo>
                    <a:cubicBezTo>
                      <a:pt x="664952" y="508180"/>
                      <a:pt x="629940" y="585285"/>
                      <a:pt x="566471" y="633914"/>
                    </a:cubicBezTo>
                    <a:lnTo>
                      <a:pt x="656186" y="757233"/>
                    </a:lnTo>
                    <a:cubicBezTo>
                      <a:pt x="679483" y="744234"/>
                      <a:pt x="708905" y="752588"/>
                      <a:pt x="721895" y="775885"/>
                    </a:cubicBezTo>
                    <a:cubicBezTo>
                      <a:pt x="734895" y="799182"/>
                      <a:pt x="726540" y="828604"/>
                      <a:pt x="703243" y="841594"/>
                    </a:cubicBezTo>
                    <a:cubicBezTo>
                      <a:pt x="679946" y="854593"/>
                      <a:pt x="650534" y="846239"/>
                      <a:pt x="637534" y="822942"/>
                    </a:cubicBezTo>
                    <a:cubicBezTo>
                      <a:pt x="626775" y="803653"/>
                      <a:pt x="630474" y="779503"/>
                      <a:pt x="646526" y="764324"/>
                    </a:cubicBezTo>
                    <a:lnTo>
                      <a:pt x="556709" y="641005"/>
                    </a:lnTo>
                    <a:cubicBezTo>
                      <a:pt x="512653" y="671516"/>
                      <a:pt x="459646" y="686386"/>
                      <a:pt x="406156" y="683242"/>
                    </a:cubicBezTo>
                    <a:lnTo>
                      <a:pt x="398449" y="775731"/>
                    </a:lnTo>
                    <a:cubicBezTo>
                      <a:pt x="414501" y="780284"/>
                      <a:pt x="423822" y="796993"/>
                      <a:pt x="419259" y="813045"/>
                    </a:cubicBezTo>
                    <a:cubicBezTo>
                      <a:pt x="414706" y="829098"/>
                      <a:pt x="397997" y="838418"/>
                      <a:pt x="381945" y="833866"/>
                    </a:cubicBezTo>
                    <a:cubicBezTo>
                      <a:pt x="365893" y="829303"/>
                      <a:pt x="356572" y="812593"/>
                      <a:pt x="361135" y="796541"/>
                    </a:cubicBezTo>
                    <a:cubicBezTo>
                      <a:pt x="364454" y="784846"/>
                      <a:pt x="374463" y="776286"/>
                      <a:pt x="386528" y="774806"/>
                    </a:cubicBezTo>
                    <a:lnTo>
                      <a:pt x="394235" y="682317"/>
                    </a:lnTo>
                    <a:cubicBezTo>
                      <a:pt x="342431" y="676808"/>
                      <a:pt x="293854" y="654498"/>
                      <a:pt x="255912" y="618807"/>
                    </a:cubicBezTo>
                    <a:lnTo>
                      <a:pt x="205557" y="670190"/>
                    </a:lnTo>
                    <a:cubicBezTo>
                      <a:pt x="209941" y="676151"/>
                      <a:pt x="212349" y="683344"/>
                      <a:pt x="212442" y="690744"/>
                    </a:cubicBezTo>
                    <a:cubicBezTo>
                      <a:pt x="212544" y="710783"/>
                      <a:pt x="196385" y="727103"/>
                      <a:pt x="176351" y="727205"/>
                    </a:cubicBezTo>
                    <a:cubicBezTo>
                      <a:pt x="156316" y="727308"/>
                      <a:pt x="139992" y="711143"/>
                      <a:pt x="139891" y="691114"/>
                    </a:cubicBezTo>
                    <a:cubicBezTo>
                      <a:pt x="139789" y="671074"/>
                      <a:pt x="155948" y="654755"/>
                      <a:pt x="175982" y="654652"/>
                    </a:cubicBezTo>
                    <a:cubicBezTo>
                      <a:pt x="183512" y="654611"/>
                      <a:pt x="190867" y="656923"/>
                      <a:pt x="197027" y="661250"/>
                    </a:cubicBezTo>
                    <a:lnTo>
                      <a:pt x="247383" y="609867"/>
                    </a:lnTo>
                    <a:cubicBezTo>
                      <a:pt x="223062" y="584699"/>
                      <a:pt x="204511" y="554548"/>
                      <a:pt x="193020" y="521488"/>
                    </a:cubicBezTo>
                    <a:lnTo>
                      <a:pt x="83368" y="556326"/>
                    </a:lnTo>
                    <a:cubicBezTo>
                      <a:pt x="83576" y="558587"/>
                      <a:pt x="83576" y="560847"/>
                      <a:pt x="83368" y="563108"/>
                    </a:cubicBezTo>
                    <a:cubicBezTo>
                      <a:pt x="83240" y="586149"/>
                      <a:pt x="64456" y="604729"/>
                      <a:pt x="41414" y="604595"/>
                    </a:cubicBezTo>
                    <a:cubicBezTo>
                      <a:pt x="18371" y="604471"/>
                      <a:pt x="-205" y="585686"/>
                      <a:pt x="-77" y="562646"/>
                    </a:cubicBezTo>
                    <a:cubicBezTo>
                      <a:pt x="52" y="539605"/>
                      <a:pt x="18835" y="521025"/>
                      <a:pt x="41878" y="521149"/>
                    </a:cubicBezTo>
                    <a:cubicBezTo>
                      <a:pt x="57838" y="521241"/>
                      <a:pt x="72349" y="530429"/>
                      <a:pt x="79257" y="544816"/>
                    </a:cubicBezTo>
                    <a:lnTo>
                      <a:pt x="189423" y="510081"/>
                    </a:lnTo>
                    <a:cubicBezTo>
                      <a:pt x="174440" y="458276"/>
                      <a:pt x="177300" y="402937"/>
                      <a:pt x="197541" y="352952"/>
                    </a:cubicBezTo>
                    <a:lnTo>
                      <a:pt x="102483" y="311846"/>
                    </a:lnTo>
                    <a:cubicBezTo>
                      <a:pt x="92961" y="325411"/>
                      <a:pt x="74247" y="328689"/>
                      <a:pt x="60681" y="319162"/>
                    </a:cubicBezTo>
                    <a:cubicBezTo>
                      <a:pt x="47117" y="309646"/>
                      <a:pt x="43839" y="290932"/>
                      <a:pt x="53360" y="277368"/>
                    </a:cubicBezTo>
                    <a:cubicBezTo>
                      <a:pt x="62882" y="263803"/>
                      <a:pt x="81597" y="260524"/>
                      <a:pt x="95162" y="270040"/>
                    </a:cubicBezTo>
                    <a:cubicBezTo>
                      <a:pt x="103188" y="275682"/>
                      <a:pt x="107955" y="284880"/>
                      <a:pt x="107929" y="294684"/>
                    </a:cubicBezTo>
                    <a:cubicBezTo>
                      <a:pt x="107931" y="296759"/>
                      <a:pt x="107725" y="298825"/>
                      <a:pt x="107313" y="300850"/>
                    </a:cubicBezTo>
                    <a:lnTo>
                      <a:pt x="202371" y="341956"/>
                    </a:lnTo>
                    <a:cubicBezTo>
                      <a:pt x="218438" y="307498"/>
                      <a:pt x="242419" y="277326"/>
                      <a:pt x="272355" y="2538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3D2C0F04-AB84-4CD6-9191-8D82D82F7801}"/>
                  </a:ext>
                </a:extLst>
              </p:cNvPr>
              <p:cNvSpPr/>
              <p:nvPr/>
            </p:nvSpPr>
            <p:spPr>
              <a:xfrm>
                <a:off x="1020199" y="5972592"/>
                <a:ext cx="357420" cy="339744"/>
              </a:xfrm>
              <a:custGeom>
                <a:avLst/>
                <a:gdLst>
                  <a:gd name="connsiteX0" fmla="*/ 357343 w 357420"/>
                  <a:gd name="connsiteY0" fmla="*/ 129230 h 339744"/>
                  <a:gd name="connsiteX1" fmla="*/ 220767 w 357420"/>
                  <a:gd name="connsiteY1" fmla="*/ 129230 h 339744"/>
                  <a:gd name="connsiteX2" fmla="*/ 178530 w 357420"/>
                  <a:gd name="connsiteY2" fmla="*/ -563 h 339744"/>
                  <a:gd name="connsiteX3" fmla="*/ 136293 w 357420"/>
                  <a:gd name="connsiteY3" fmla="*/ 129230 h 339744"/>
                  <a:gd name="connsiteX4" fmla="*/ -78 w 357420"/>
                  <a:gd name="connsiteY4" fmla="*/ 129230 h 339744"/>
                  <a:gd name="connsiteX5" fmla="*/ 288695 w 357420"/>
                  <a:gd name="connsiteY5" fmla="*/ 339181 h 339744"/>
                  <a:gd name="connsiteX6" fmla="*/ 246458 w 357420"/>
                  <a:gd name="connsiteY6" fmla="*/ 209387 h 339744"/>
                  <a:gd name="connsiteX7" fmla="*/ 68570 w 357420"/>
                  <a:gd name="connsiteY7" fmla="*/ 339181 h 339744"/>
                  <a:gd name="connsiteX8" fmla="*/ 166506 w 357420"/>
                  <a:gd name="connsiteY8" fmla="*/ 268169 h 339744"/>
                  <a:gd name="connsiteX9" fmla="*/ 105566 w 357420"/>
                  <a:gd name="connsiteY9" fmla="*/ 224186 h 33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7420" h="339744">
                    <a:moveTo>
                      <a:pt x="357343" y="129230"/>
                    </a:moveTo>
                    <a:lnTo>
                      <a:pt x="220767" y="129230"/>
                    </a:lnTo>
                    <a:lnTo>
                      <a:pt x="178530" y="-563"/>
                    </a:lnTo>
                    <a:lnTo>
                      <a:pt x="136293" y="129230"/>
                    </a:lnTo>
                    <a:lnTo>
                      <a:pt x="-78" y="129230"/>
                    </a:lnTo>
                    <a:lnTo>
                      <a:pt x="288695" y="339181"/>
                    </a:lnTo>
                    <a:lnTo>
                      <a:pt x="246458" y="209387"/>
                    </a:lnTo>
                    <a:close/>
                    <a:moveTo>
                      <a:pt x="68570" y="339181"/>
                    </a:moveTo>
                    <a:lnTo>
                      <a:pt x="166506" y="268169"/>
                    </a:lnTo>
                    <a:lnTo>
                      <a:pt x="105566" y="224186"/>
                    </a:ln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503BAB7-6BC1-45CD-9566-CDB46F25FDC0}"/>
                </a:ext>
              </a:extLst>
            </p:cNvPr>
            <p:cNvSpPr txBox="1"/>
            <p:nvPr/>
          </p:nvSpPr>
          <p:spPr>
            <a:xfrm>
              <a:off x="1623994" y="6002726"/>
              <a:ext cx="5767600" cy="587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cap="all" dirty="0">
                  <a:solidFill>
                    <a:srgbClr val="2C52A4"/>
                  </a:solidFill>
                  <a:latin typeface="Brandon Grotesque Black" panose="020B0A03020203060202" pitchFamily="34" charset="0"/>
                </a:rPr>
                <a:t>EU Flu Day 2021 – One voice to protect</a:t>
              </a:r>
            </a:p>
            <a:p>
              <a:pPr>
                <a:lnSpc>
                  <a:spcPts val="1900"/>
                </a:lnSpc>
              </a:pPr>
              <a:r>
                <a:rPr lang="en-US" cap="all" dirty="0">
                  <a:solidFill>
                    <a:srgbClr val="2C52A4"/>
                  </a:solidFill>
                  <a:latin typeface="Brandon Grotesque Black" panose="020B0A03020203060202" pitchFamily="34" charset="0"/>
                </a:rPr>
                <a:t>populations from flu in the age of COVID-19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449D255-6172-48FC-B278-12D6973125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758" y="5454765"/>
            <a:ext cx="2620644" cy="96578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B1C112F-4DEE-4506-AC54-EAF726E42A81}"/>
              </a:ext>
            </a:extLst>
          </p:cNvPr>
          <p:cNvSpPr txBox="1"/>
          <p:nvPr/>
        </p:nvSpPr>
        <p:spPr>
          <a:xfrm>
            <a:off x="2073427" y="1961015"/>
            <a:ext cx="7226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all" dirty="0">
                <a:solidFill>
                  <a:srgbClr val="2C52A4"/>
                </a:solidFill>
                <a:latin typeface="Brandon Grotesque Black" panose="020B0A03020203060202" pitchFamily="34" charset="0"/>
              </a:rPr>
              <a:t>Lorem ipsum dolor sit </a:t>
            </a:r>
            <a:r>
              <a:rPr lang="en-US" sz="2400" cap="all" dirty="0" err="1">
                <a:solidFill>
                  <a:srgbClr val="2C52A4"/>
                </a:solidFill>
                <a:latin typeface="Brandon Grotesque Black" panose="020B0A03020203060202" pitchFamily="34" charset="0"/>
              </a:rPr>
              <a:t>amet</a:t>
            </a:r>
            <a:r>
              <a:rPr lang="en-US" sz="2400" cap="all" dirty="0">
                <a:solidFill>
                  <a:srgbClr val="2C52A4"/>
                </a:solidFill>
                <a:latin typeface="Brandon Grotesque Black" panose="020B0A03020203060202" pitchFamily="34" charset="0"/>
              </a:rPr>
              <a:t>, </a:t>
            </a:r>
            <a:r>
              <a:rPr lang="en-US" sz="2400" cap="all" dirty="0" err="1">
                <a:solidFill>
                  <a:srgbClr val="2C52A4"/>
                </a:solidFill>
                <a:latin typeface="Brandon Grotesque Black" panose="020B0A03020203060202" pitchFamily="34" charset="0"/>
              </a:rPr>
              <a:t>consectetuer</a:t>
            </a:r>
            <a:r>
              <a:rPr lang="en-US" sz="2400" cap="all" dirty="0">
                <a:solidFill>
                  <a:srgbClr val="2C52A4"/>
                </a:solidFill>
                <a:latin typeface="Brandon Grotesque Black" panose="020B0A03020203060202" pitchFamily="34" charset="0"/>
              </a:rPr>
              <a:t> </a:t>
            </a:r>
            <a:r>
              <a:rPr lang="en-US" sz="2400" cap="all" dirty="0" err="1">
                <a:solidFill>
                  <a:srgbClr val="2C52A4"/>
                </a:solidFill>
                <a:latin typeface="Brandon Grotesque Black" panose="020B0A03020203060202" pitchFamily="34" charset="0"/>
              </a:rPr>
              <a:t>adipiscing</a:t>
            </a:r>
            <a:r>
              <a:rPr lang="en-US" sz="2400" cap="all" dirty="0">
                <a:solidFill>
                  <a:srgbClr val="2C52A4"/>
                </a:solidFill>
                <a:latin typeface="Brandon Grotesque Black" panose="020B0A03020203060202" pitchFamily="34" charset="0"/>
              </a:rPr>
              <a:t> </a:t>
            </a:r>
            <a:r>
              <a:rPr lang="en-US" sz="2400" cap="all" dirty="0" err="1">
                <a:solidFill>
                  <a:srgbClr val="2C52A4"/>
                </a:solidFill>
                <a:latin typeface="Brandon Grotesque Black" panose="020B0A03020203060202" pitchFamily="34" charset="0"/>
              </a:rPr>
              <a:t>elit</a:t>
            </a:r>
            <a:endParaRPr lang="en-US" sz="2400" cap="all" dirty="0">
              <a:solidFill>
                <a:srgbClr val="2C52A4"/>
              </a:solidFill>
              <a:latin typeface="Brandon Grotesque Black" panose="020B0A03020203060202" pitchFamily="34" charset="0"/>
            </a:endParaRPr>
          </a:p>
        </p:txBody>
      </p:sp>
      <p:sp>
        <p:nvSpPr>
          <p:cNvPr id="4" name="Graphic 2">
            <a:extLst>
              <a:ext uri="{FF2B5EF4-FFF2-40B4-BE49-F238E27FC236}">
                <a16:creationId xmlns:a16="http://schemas.microsoft.com/office/drawing/2014/main" id="{31388B99-D4D3-480D-B763-D75B944C3B9F}"/>
              </a:ext>
            </a:extLst>
          </p:cNvPr>
          <p:cNvSpPr/>
          <p:nvPr/>
        </p:nvSpPr>
        <p:spPr>
          <a:xfrm>
            <a:off x="1201380" y="1987906"/>
            <a:ext cx="728088" cy="728088"/>
          </a:xfrm>
          <a:custGeom>
            <a:avLst/>
            <a:gdLst>
              <a:gd name="connsiteX0" fmla="*/ 626174 w 626173"/>
              <a:gd name="connsiteY0" fmla="*/ 313087 h 626173"/>
              <a:gd name="connsiteX1" fmla="*/ 313087 w 626173"/>
              <a:gd name="connsiteY1" fmla="*/ 626174 h 626173"/>
              <a:gd name="connsiteX2" fmla="*/ 0 w 626173"/>
              <a:gd name="connsiteY2" fmla="*/ 313087 h 626173"/>
              <a:gd name="connsiteX3" fmla="*/ 313087 w 626173"/>
              <a:gd name="connsiteY3" fmla="*/ 0 h 626173"/>
              <a:gd name="connsiteX4" fmla="*/ 626174 w 626173"/>
              <a:gd name="connsiteY4" fmla="*/ 313087 h 62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173" h="626173">
                <a:moveTo>
                  <a:pt x="626174" y="313087"/>
                </a:moveTo>
                <a:cubicBezTo>
                  <a:pt x="626174" y="486000"/>
                  <a:pt x="486000" y="626174"/>
                  <a:pt x="313087" y="626174"/>
                </a:cubicBezTo>
                <a:cubicBezTo>
                  <a:pt x="140174" y="626174"/>
                  <a:pt x="0" y="486000"/>
                  <a:pt x="0" y="313087"/>
                </a:cubicBezTo>
                <a:cubicBezTo>
                  <a:pt x="0" y="140174"/>
                  <a:pt x="140174" y="0"/>
                  <a:pt x="313087" y="0"/>
                </a:cubicBezTo>
                <a:cubicBezTo>
                  <a:pt x="486000" y="0"/>
                  <a:pt x="626174" y="140174"/>
                  <a:pt x="626174" y="313087"/>
                </a:cubicBezTo>
                <a:close/>
              </a:path>
            </a:pathLst>
          </a:custGeom>
          <a:solidFill>
            <a:srgbClr val="D41D5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Brandon Grotesque Black" panose="020B0A03020203060202" pitchFamily="34" charset="0"/>
              </a:rPr>
              <a:t>1</a:t>
            </a:r>
          </a:p>
        </p:txBody>
      </p:sp>
      <p:sp>
        <p:nvSpPr>
          <p:cNvPr id="29" name="Graphic 2">
            <a:extLst>
              <a:ext uri="{FF2B5EF4-FFF2-40B4-BE49-F238E27FC236}">
                <a16:creationId xmlns:a16="http://schemas.microsoft.com/office/drawing/2014/main" id="{95C22D93-8BF5-4322-9CFD-A79D55DCB3D9}"/>
              </a:ext>
            </a:extLst>
          </p:cNvPr>
          <p:cNvSpPr/>
          <p:nvPr/>
        </p:nvSpPr>
        <p:spPr>
          <a:xfrm>
            <a:off x="1201380" y="3004333"/>
            <a:ext cx="728088" cy="728088"/>
          </a:xfrm>
          <a:custGeom>
            <a:avLst/>
            <a:gdLst>
              <a:gd name="connsiteX0" fmla="*/ 626174 w 626173"/>
              <a:gd name="connsiteY0" fmla="*/ 313087 h 626173"/>
              <a:gd name="connsiteX1" fmla="*/ 313087 w 626173"/>
              <a:gd name="connsiteY1" fmla="*/ 626174 h 626173"/>
              <a:gd name="connsiteX2" fmla="*/ 0 w 626173"/>
              <a:gd name="connsiteY2" fmla="*/ 313087 h 626173"/>
              <a:gd name="connsiteX3" fmla="*/ 313087 w 626173"/>
              <a:gd name="connsiteY3" fmla="*/ 0 h 626173"/>
              <a:gd name="connsiteX4" fmla="*/ 626174 w 626173"/>
              <a:gd name="connsiteY4" fmla="*/ 313087 h 62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173" h="626173">
                <a:moveTo>
                  <a:pt x="626174" y="313087"/>
                </a:moveTo>
                <a:cubicBezTo>
                  <a:pt x="626174" y="486000"/>
                  <a:pt x="486000" y="626174"/>
                  <a:pt x="313087" y="626174"/>
                </a:cubicBezTo>
                <a:cubicBezTo>
                  <a:pt x="140174" y="626174"/>
                  <a:pt x="0" y="486000"/>
                  <a:pt x="0" y="313087"/>
                </a:cubicBezTo>
                <a:cubicBezTo>
                  <a:pt x="0" y="140174"/>
                  <a:pt x="140174" y="0"/>
                  <a:pt x="313087" y="0"/>
                </a:cubicBezTo>
                <a:cubicBezTo>
                  <a:pt x="486000" y="0"/>
                  <a:pt x="626174" y="140174"/>
                  <a:pt x="626174" y="313087"/>
                </a:cubicBezTo>
                <a:close/>
              </a:path>
            </a:pathLst>
          </a:custGeom>
          <a:solidFill>
            <a:srgbClr val="D41D5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Brandon Grotesque Black" panose="020B0A03020203060202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A36DB49-84FD-406F-8F7A-7C482A7F36B2}"/>
              </a:ext>
            </a:extLst>
          </p:cNvPr>
          <p:cNvSpPr txBox="1"/>
          <p:nvPr/>
        </p:nvSpPr>
        <p:spPr>
          <a:xfrm>
            <a:off x="2073427" y="2973720"/>
            <a:ext cx="7226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all" dirty="0" err="1">
                <a:solidFill>
                  <a:srgbClr val="2C52A4"/>
                </a:solidFill>
                <a:latin typeface="Brandon Grotesque Black" panose="020B0A03020203060202" pitchFamily="34" charset="0"/>
              </a:rPr>
              <a:t>Velit</a:t>
            </a:r>
            <a:r>
              <a:rPr lang="en-US" sz="2400" cap="all" dirty="0">
                <a:solidFill>
                  <a:srgbClr val="2C52A4"/>
                </a:solidFill>
                <a:latin typeface="Brandon Grotesque Black" panose="020B0A03020203060202" pitchFamily="34" charset="0"/>
              </a:rPr>
              <a:t> </a:t>
            </a:r>
            <a:r>
              <a:rPr lang="en-US" sz="2400" cap="all" dirty="0" err="1">
                <a:solidFill>
                  <a:srgbClr val="2C52A4"/>
                </a:solidFill>
                <a:latin typeface="Brandon Grotesque Black" panose="020B0A03020203060202" pitchFamily="34" charset="0"/>
              </a:rPr>
              <a:t>esse</a:t>
            </a:r>
            <a:r>
              <a:rPr lang="en-US" sz="2400" cap="all" dirty="0">
                <a:solidFill>
                  <a:srgbClr val="2C52A4"/>
                </a:solidFill>
                <a:latin typeface="Brandon Grotesque Black" panose="020B0A03020203060202" pitchFamily="34" charset="0"/>
              </a:rPr>
              <a:t> </a:t>
            </a:r>
            <a:r>
              <a:rPr lang="en-US" sz="2400" cap="all" dirty="0" err="1">
                <a:solidFill>
                  <a:srgbClr val="2C52A4"/>
                </a:solidFill>
                <a:latin typeface="Brandon Grotesque Black" panose="020B0A03020203060202" pitchFamily="34" charset="0"/>
              </a:rPr>
              <a:t>molestie</a:t>
            </a:r>
            <a:r>
              <a:rPr lang="en-US" sz="2400" cap="all" dirty="0">
                <a:solidFill>
                  <a:srgbClr val="2C52A4"/>
                </a:solidFill>
                <a:latin typeface="Brandon Grotesque Black" panose="020B0A03020203060202" pitchFamily="34" charset="0"/>
              </a:rPr>
              <a:t> </a:t>
            </a:r>
            <a:r>
              <a:rPr lang="en-US" sz="2400" cap="all" dirty="0" err="1">
                <a:solidFill>
                  <a:srgbClr val="2C52A4"/>
                </a:solidFill>
                <a:latin typeface="Brandon Grotesque Black" panose="020B0A03020203060202" pitchFamily="34" charset="0"/>
              </a:rPr>
              <a:t>consequat</a:t>
            </a:r>
            <a:r>
              <a:rPr lang="en-US" sz="2400" cap="all" dirty="0">
                <a:solidFill>
                  <a:srgbClr val="2C52A4"/>
                </a:solidFill>
                <a:latin typeface="Brandon Grotesque Black" panose="020B0A03020203060202" pitchFamily="34" charset="0"/>
              </a:rPr>
              <a:t>, vel</a:t>
            </a:r>
          </a:p>
          <a:p>
            <a:r>
              <a:rPr lang="en-US" sz="2400" cap="all" dirty="0" err="1">
                <a:solidFill>
                  <a:srgbClr val="2C52A4"/>
                </a:solidFill>
                <a:latin typeface="Brandon Grotesque Black" panose="020B0A03020203060202" pitchFamily="34" charset="0"/>
              </a:rPr>
              <a:t>illum</a:t>
            </a:r>
            <a:r>
              <a:rPr lang="en-US" sz="2400" cap="all" dirty="0">
                <a:solidFill>
                  <a:srgbClr val="2C52A4"/>
                </a:solidFill>
                <a:latin typeface="Brandon Grotesque Black" panose="020B0A03020203060202" pitchFamily="34" charset="0"/>
              </a:rPr>
              <a:t> dolore </a:t>
            </a:r>
            <a:r>
              <a:rPr lang="en-US" sz="2400" cap="all" dirty="0" err="1">
                <a:solidFill>
                  <a:srgbClr val="2C52A4"/>
                </a:solidFill>
                <a:latin typeface="Brandon Grotesque Black" panose="020B0A03020203060202" pitchFamily="34" charset="0"/>
              </a:rPr>
              <a:t>eu</a:t>
            </a:r>
            <a:r>
              <a:rPr lang="en-US" sz="2400" cap="all" dirty="0">
                <a:solidFill>
                  <a:srgbClr val="2C52A4"/>
                </a:solidFill>
                <a:latin typeface="Brandon Grotesque Black" panose="020B0A03020203060202" pitchFamily="34" charset="0"/>
              </a:rPr>
              <a:t> </a:t>
            </a:r>
            <a:r>
              <a:rPr lang="en-US" sz="2400" cap="all" dirty="0" err="1">
                <a:solidFill>
                  <a:srgbClr val="2C52A4"/>
                </a:solidFill>
                <a:latin typeface="Brandon Grotesque Black" panose="020B0A03020203060202" pitchFamily="34" charset="0"/>
              </a:rPr>
              <a:t>feugiat</a:t>
            </a:r>
            <a:r>
              <a:rPr lang="en-US" sz="2400" cap="all" dirty="0">
                <a:solidFill>
                  <a:srgbClr val="2C52A4"/>
                </a:solidFill>
                <a:latin typeface="Brandon Grotesque Black" panose="020B0A03020203060202" pitchFamily="34" charset="0"/>
              </a:rPr>
              <a:t> </a:t>
            </a:r>
            <a:r>
              <a:rPr lang="en-US" sz="2400" cap="all" dirty="0" err="1">
                <a:solidFill>
                  <a:srgbClr val="2C52A4"/>
                </a:solidFill>
                <a:latin typeface="Brandon Grotesque Black" panose="020B0A03020203060202" pitchFamily="34" charset="0"/>
              </a:rPr>
              <a:t>nulla</a:t>
            </a:r>
            <a:r>
              <a:rPr lang="en-US" sz="2400" cap="all" dirty="0">
                <a:solidFill>
                  <a:srgbClr val="2C52A4"/>
                </a:solidFill>
                <a:latin typeface="Brandon Grotesque Black" panose="020B0A03020203060202" pitchFamily="34" charset="0"/>
              </a:rPr>
              <a:t> </a:t>
            </a:r>
            <a:r>
              <a:rPr lang="en-US" sz="2400" cap="all" dirty="0" err="1">
                <a:solidFill>
                  <a:srgbClr val="2C52A4"/>
                </a:solidFill>
                <a:latin typeface="Brandon Grotesque Black" panose="020B0A03020203060202" pitchFamily="34" charset="0"/>
              </a:rPr>
              <a:t>facilisis</a:t>
            </a:r>
            <a:endParaRPr lang="en-US" sz="2400" cap="all" dirty="0">
              <a:solidFill>
                <a:srgbClr val="2C52A4"/>
              </a:solidFill>
              <a:latin typeface="Brandon Grotesque Black" panose="020B0A03020203060202" pitchFamily="34" charset="0"/>
            </a:endParaRPr>
          </a:p>
        </p:txBody>
      </p:sp>
      <p:sp>
        <p:nvSpPr>
          <p:cNvPr id="31" name="Graphic 2">
            <a:extLst>
              <a:ext uri="{FF2B5EF4-FFF2-40B4-BE49-F238E27FC236}">
                <a16:creationId xmlns:a16="http://schemas.microsoft.com/office/drawing/2014/main" id="{2C24F57C-534C-4181-A71A-9C6B53B1C552}"/>
              </a:ext>
            </a:extLst>
          </p:cNvPr>
          <p:cNvSpPr/>
          <p:nvPr/>
        </p:nvSpPr>
        <p:spPr>
          <a:xfrm>
            <a:off x="1201380" y="4048051"/>
            <a:ext cx="728088" cy="728088"/>
          </a:xfrm>
          <a:custGeom>
            <a:avLst/>
            <a:gdLst>
              <a:gd name="connsiteX0" fmla="*/ 626174 w 626173"/>
              <a:gd name="connsiteY0" fmla="*/ 313087 h 626173"/>
              <a:gd name="connsiteX1" fmla="*/ 313087 w 626173"/>
              <a:gd name="connsiteY1" fmla="*/ 626174 h 626173"/>
              <a:gd name="connsiteX2" fmla="*/ 0 w 626173"/>
              <a:gd name="connsiteY2" fmla="*/ 313087 h 626173"/>
              <a:gd name="connsiteX3" fmla="*/ 313087 w 626173"/>
              <a:gd name="connsiteY3" fmla="*/ 0 h 626173"/>
              <a:gd name="connsiteX4" fmla="*/ 626174 w 626173"/>
              <a:gd name="connsiteY4" fmla="*/ 313087 h 62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173" h="626173">
                <a:moveTo>
                  <a:pt x="626174" y="313087"/>
                </a:moveTo>
                <a:cubicBezTo>
                  <a:pt x="626174" y="486000"/>
                  <a:pt x="486000" y="626174"/>
                  <a:pt x="313087" y="626174"/>
                </a:cubicBezTo>
                <a:cubicBezTo>
                  <a:pt x="140174" y="626174"/>
                  <a:pt x="0" y="486000"/>
                  <a:pt x="0" y="313087"/>
                </a:cubicBezTo>
                <a:cubicBezTo>
                  <a:pt x="0" y="140174"/>
                  <a:pt x="140174" y="0"/>
                  <a:pt x="313087" y="0"/>
                </a:cubicBezTo>
                <a:cubicBezTo>
                  <a:pt x="486000" y="0"/>
                  <a:pt x="626174" y="140174"/>
                  <a:pt x="626174" y="313087"/>
                </a:cubicBezTo>
                <a:close/>
              </a:path>
            </a:pathLst>
          </a:custGeom>
          <a:solidFill>
            <a:srgbClr val="D41D5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Brandon Grotesque Black" panose="020B0A03020203060202" pitchFamily="34" charset="0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0DB13D2-BC02-40FC-AF97-C75E3CA09EFF}"/>
              </a:ext>
            </a:extLst>
          </p:cNvPr>
          <p:cNvSpPr txBox="1"/>
          <p:nvPr/>
        </p:nvSpPr>
        <p:spPr>
          <a:xfrm>
            <a:off x="2073427" y="4017438"/>
            <a:ext cx="7226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all" dirty="0">
                <a:solidFill>
                  <a:srgbClr val="2C52A4"/>
                </a:solidFill>
                <a:latin typeface="Brandon Grotesque Black" panose="020B0A03020203060202" pitchFamily="34" charset="0"/>
              </a:rPr>
              <a:t>Ut </a:t>
            </a:r>
            <a:r>
              <a:rPr lang="en-US" sz="2400" cap="all" dirty="0" err="1">
                <a:solidFill>
                  <a:srgbClr val="2C52A4"/>
                </a:solidFill>
                <a:latin typeface="Brandon Grotesque Black" panose="020B0A03020203060202" pitchFamily="34" charset="0"/>
              </a:rPr>
              <a:t>wisi</a:t>
            </a:r>
            <a:r>
              <a:rPr lang="en-US" sz="2400" cap="all" dirty="0">
                <a:solidFill>
                  <a:srgbClr val="2C52A4"/>
                </a:solidFill>
                <a:latin typeface="Brandon Grotesque Black" panose="020B0A03020203060202" pitchFamily="34" charset="0"/>
              </a:rPr>
              <a:t> </a:t>
            </a:r>
            <a:r>
              <a:rPr lang="en-US" sz="2400" cap="all" dirty="0" err="1">
                <a:solidFill>
                  <a:srgbClr val="2C52A4"/>
                </a:solidFill>
                <a:latin typeface="Brandon Grotesque Black" panose="020B0A03020203060202" pitchFamily="34" charset="0"/>
              </a:rPr>
              <a:t>enim</a:t>
            </a:r>
            <a:r>
              <a:rPr lang="en-US" sz="2400" cap="all" dirty="0">
                <a:solidFill>
                  <a:srgbClr val="2C52A4"/>
                </a:solidFill>
                <a:latin typeface="Brandon Grotesque Black" panose="020B0A03020203060202" pitchFamily="34" charset="0"/>
              </a:rPr>
              <a:t> ad minim </a:t>
            </a:r>
            <a:r>
              <a:rPr lang="en-US" sz="2400" cap="all" dirty="0" err="1">
                <a:solidFill>
                  <a:srgbClr val="2C52A4"/>
                </a:solidFill>
                <a:latin typeface="Brandon Grotesque Black" panose="020B0A03020203060202" pitchFamily="34" charset="0"/>
              </a:rPr>
              <a:t>veniam</a:t>
            </a:r>
            <a:r>
              <a:rPr lang="en-US" sz="2400" cap="all" dirty="0">
                <a:solidFill>
                  <a:srgbClr val="2C52A4"/>
                </a:solidFill>
                <a:latin typeface="Brandon Grotesque Black" panose="020B0A03020203060202" pitchFamily="34" charset="0"/>
              </a:rPr>
              <a:t>, </a:t>
            </a:r>
            <a:r>
              <a:rPr lang="en-US" sz="2400" cap="all" dirty="0" err="1">
                <a:solidFill>
                  <a:srgbClr val="2C52A4"/>
                </a:solidFill>
                <a:latin typeface="Brandon Grotesque Black" panose="020B0A03020203060202" pitchFamily="34" charset="0"/>
              </a:rPr>
              <a:t>quis</a:t>
            </a:r>
            <a:endParaRPr lang="en-US" sz="2400" cap="all" dirty="0">
              <a:solidFill>
                <a:srgbClr val="2C52A4"/>
              </a:solidFill>
              <a:latin typeface="Brandon Grotesque Black" panose="020B0A03020203060202" pitchFamily="34" charset="0"/>
            </a:endParaRPr>
          </a:p>
          <a:p>
            <a:r>
              <a:rPr lang="en-US" sz="2400" cap="all" dirty="0" err="1">
                <a:solidFill>
                  <a:srgbClr val="2C52A4"/>
                </a:solidFill>
                <a:latin typeface="Brandon Grotesque Black" panose="020B0A03020203060202" pitchFamily="34" charset="0"/>
              </a:rPr>
              <a:t>nostrud</a:t>
            </a:r>
            <a:r>
              <a:rPr lang="en-US" sz="2400" cap="all" dirty="0">
                <a:solidFill>
                  <a:srgbClr val="2C52A4"/>
                </a:solidFill>
                <a:latin typeface="Brandon Grotesque Black" panose="020B0A03020203060202" pitchFamily="34" charset="0"/>
              </a:rPr>
              <a:t> </a:t>
            </a:r>
            <a:r>
              <a:rPr lang="en-US" sz="2400" cap="all" dirty="0" err="1">
                <a:solidFill>
                  <a:srgbClr val="2C52A4"/>
                </a:solidFill>
                <a:latin typeface="Brandon Grotesque Black" panose="020B0A03020203060202" pitchFamily="34" charset="0"/>
              </a:rPr>
              <a:t>exerci</a:t>
            </a:r>
            <a:endParaRPr lang="en-US" sz="2400" cap="all" dirty="0">
              <a:solidFill>
                <a:srgbClr val="2C52A4"/>
              </a:solidFill>
              <a:latin typeface="Brandon Grotesque Black" panose="020B0A03020203060202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F366117-3330-444D-9979-B487AEF292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03699" y="614519"/>
            <a:ext cx="1438275" cy="838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3A4A18-2160-4418-A689-3DEFD3BA4AD1}"/>
              </a:ext>
            </a:extLst>
          </p:cNvPr>
          <p:cNvCxnSpPr/>
          <p:nvPr/>
        </p:nvCxnSpPr>
        <p:spPr>
          <a:xfrm>
            <a:off x="638175" y="5076825"/>
            <a:ext cx="11123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718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2B516D7-9025-42B2-9BE9-78B614124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4" y="1"/>
            <a:ext cx="12188052" cy="68579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5E342E-94E5-4210-9F6F-900F7528721A}"/>
              </a:ext>
            </a:extLst>
          </p:cNvPr>
          <p:cNvSpPr txBox="1"/>
          <p:nvPr/>
        </p:nvSpPr>
        <p:spPr>
          <a:xfrm>
            <a:off x="638175" y="601434"/>
            <a:ext cx="9480398" cy="1422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3400" cap="all" dirty="0">
                <a:solidFill>
                  <a:srgbClr val="D41D5D"/>
                </a:solidFill>
                <a:latin typeface="Brandon Grotesque Black" panose="020B0A03020203060202" pitchFamily="34" charset="0"/>
              </a:rPr>
              <a:t>Vaccine coverage rates among</a:t>
            </a:r>
          </a:p>
          <a:p>
            <a:pPr>
              <a:lnSpc>
                <a:spcPts val="3400"/>
              </a:lnSpc>
            </a:pPr>
            <a:r>
              <a:rPr lang="en-US" sz="3400" cap="all" dirty="0">
                <a:solidFill>
                  <a:srgbClr val="D41D5D"/>
                </a:solidFill>
                <a:latin typeface="Brandon Grotesque Black" panose="020B0A03020203060202" pitchFamily="34" charset="0"/>
              </a:rPr>
              <a:t>risk groups in BELGIUM are falling/INCREASING</a:t>
            </a:r>
          </a:p>
        </p:txBody>
      </p: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60DAF5A1-6CF0-4AEE-A4F5-C8054C785022}"/>
              </a:ext>
            </a:extLst>
          </p:cNvPr>
          <p:cNvSpPr/>
          <p:nvPr/>
        </p:nvSpPr>
        <p:spPr>
          <a:xfrm>
            <a:off x="-19998" y="-76726"/>
            <a:ext cx="10276" cy="10276"/>
          </a:xfrm>
          <a:custGeom>
            <a:avLst/>
            <a:gdLst/>
            <a:ahLst/>
            <a:cxnLst/>
            <a:rect l="l" t="t" r="r" b="b"/>
            <a:pathLst>
              <a:path w="10276" h="10276"/>
            </a:pathLst>
          </a:custGeom>
          <a:solidFill>
            <a:srgbClr val="2C52A4"/>
          </a:solidFill>
          <a:ln w="26203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FB5A0D8-6F29-4C95-B74A-1ABC73EBB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1337" y="1699237"/>
            <a:ext cx="1143000" cy="1143000"/>
          </a:xfrm>
          <a:prstGeom prst="rect">
            <a:avLst/>
          </a:prstGeom>
        </p:spPr>
      </p:pic>
      <p:grpSp>
        <p:nvGrpSpPr>
          <p:cNvPr id="180" name="Group 179">
            <a:extLst>
              <a:ext uri="{FF2B5EF4-FFF2-40B4-BE49-F238E27FC236}">
                <a16:creationId xmlns:a16="http://schemas.microsoft.com/office/drawing/2014/main" id="{68F5A02F-0284-441A-B98F-E2EC5E5945FF}"/>
              </a:ext>
            </a:extLst>
          </p:cNvPr>
          <p:cNvGrpSpPr/>
          <p:nvPr/>
        </p:nvGrpSpPr>
        <p:grpSpPr>
          <a:xfrm>
            <a:off x="521828" y="5377857"/>
            <a:ext cx="6869766" cy="1212850"/>
            <a:chOff x="521828" y="5377857"/>
            <a:chExt cx="6869766" cy="1212850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849D10FD-64AD-4613-9878-82F23260E9F0}"/>
                </a:ext>
              </a:extLst>
            </p:cNvPr>
            <p:cNvGrpSpPr/>
            <p:nvPr/>
          </p:nvGrpSpPr>
          <p:grpSpPr>
            <a:xfrm>
              <a:off x="1677164" y="5415957"/>
              <a:ext cx="3268865" cy="443785"/>
              <a:chOff x="1677164" y="5941950"/>
              <a:chExt cx="3268865" cy="443785"/>
            </a:xfrm>
          </p:grpSpPr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2CF52A30-F579-4556-9177-A39F387713F5}"/>
                  </a:ext>
                </a:extLst>
              </p:cNvPr>
              <p:cNvSpPr/>
              <p:nvPr/>
            </p:nvSpPr>
            <p:spPr>
              <a:xfrm>
                <a:off x="1677164" y="5948538"/>
                <a:ext cx="294546" cy="431932"/>
              </a:xfrm>
              <a:custGeom>
                <a:avLst/>
                <a:gdLst>
                  <a:gd name="connsiteX0" fmla="*/ 41972 w 294546"/>
                  <a:gd name="connsiteY0" fmla="*/ 416982 h 431932"/>
                  <a:gd name="connsiteX1" fmla="*/ 55537 w 294546"/>
                  <a:gd name="connsiteY1" fmla="*/ 316477 h 431932"/>
                  <a:gd name="connsiteX2" fmla="*/ 11759 w 294546"/>
                  <a:gd name="connsiteY2" fmla="*/ 316477 h 431932"/>
                  <a:gd name="connsiteX3" fmla="*/ 43 w 294546"/>
                  <a:gd name="connsiteY3" fmla="*/ 304967 h 431932"/>
                  <a:gd name="connsiteX4" fmla="*/ 43 w 294546"/>
                  <a:gd name="connsiteY4" fmla="*/ 304762 h 431932"/>
                  <a:gd name="connsiteX5" fmla="*/ 43 w 294546"/>
                  <a:gd name="connsiteY5" fmla="*/ 294485 h 431932"/>
                  <a:gd name="connsiteX6" fmla="*/ 8645 w 294546"/>
                  <a:gd name="connsiteY6" fmla="*/ 282770 h 431932"/>
                  <a:gd name="connsiteX7" fmla="*/ 11759 w 294546"/>
                  <a:gd name="connsiteY7" fmla="*/ 282770 h 431932"/>
                  <a:gd name="connsiteX8" fmla="*/ 60059 w 294546"/>
                  <a:gd name="connsiteY8" fmla="*/ 282770 h 431932"/>
                  <a:gd name="connsiteX9" fmla="*/ 74857 w 294546"/>
                  <a:gd name="connsiteY9" fmla="*/ 183497 h 431932"/>
                  <a:gd name="connsiteX10" fmla="*/ 29229 w 294546"/>
                  <a:gd name="connsiteY10" fmla="*/ 183497 h 431932"/>
                  <a:gd name="connsiteX11" fmla="*/ 21213 w 294546"/>
                  <a:gd name="connsiteY11" fmla="*/ 180107 h 431932"/>
                  <a:gd name="connsiteX12" fmla="*/ 17513 w 294546"/>
                  <a:gd name="connsiteY12" fmla="*/ 171783 h 431932"/>
                  <a:gd name="connsiteX13" fmla="*/ 17513 w 294546"/>
                  <a:gd name="connsiteY13" fmla="*/ 161506 h 431932"/>
                  <a:gd name="connsiteX14" fmla="*/ 29229 w 294546"/>
                  <a:gd name="connsiteY14" fmla="*/ 149893 h 431932"/>
                  <a:gd name="connsiteX15" fmla="*/ 78557 w 294546"/>
                  <a:gd name="connsiteY15" fmla="*/ 149893 h 431932"/>
                  <a:gd name="connsiteX16" fmla="*/ 98288 w 294546"/>
                  <a:gd name="connsiteY16" fmla="*/ 9310 h 431932"/>
                  <a:gd name="connsiteX17" fmla="*/ 101987 w 294546"/>
                  <a:gd name="connsiteY17" fmla="*/ 2527 h 431932"/>
                  <a:gd name="connsiteX18" fmla="*/ 109386 w 294546"/>
                  <a:gd name="connsiteY18" fmla="*/ -556 h 431932"/>
                  <a:gd name="connsiteX19" fmla="*/ 119663 w 294546"/>
                  <a:gd name="connsiteY19" fmla="*/ -556 h 431932"/>
                  <a:gd name="connsiteX20" fmla="*/ 127987 w 294546"/>
                  <a:gd name="connsiteY20" fmla="*/ 3452 h 431932"/>
                  <a:gd name="connsiteX21" fmla="*/ 130762 w 294546"/>
                  <a:gd name="connsiteY21" fmla="*/ 13009 h 431932"/>
                  <a:gd name="connsiteX22" fmla="*/ 112264 w 294546"/>
                  <a:gd name="connsiteY22" fmla="*/ 149893 h 431932"/>
                  <a:gd name="connsiteX23" fmla="*/ 211433 w 294546"/>
                  <a:gd name="connsiteY23" fmla="*/ 149893 h 431932"/>
                  <a:gd name="connsiteX24" fmla="*/ 230547 w 294546"/>
                  <a:gd name="connsiteY24" fmla="*/ 9310 h 431932"/>
                  <a:gd name="connsiteX25" fmla="*/ 234555 w 294546"/>
                  <a:gd name="connsiteY25" fmla="*/ 2527 h 431932"/>
                  <a:gd name="connsiteX26" fmla="*/ 242263 w 294546"/>
                  <a:gd name="connsiteY26" fmla="*/ -556 h 431932"/>
                  <a:gd name="connsiteX27" fmla="*/ 252539 w 294546"/>
                  <a:gd name="connsiteY27" fmla="*/ -556 h 431932"/>
                  <a:gd name="connsiteX28" fmla="*/ 261480 w 294546"/>
                  <a:gd name="connsiteY28" fmla="*/ 3452 h 431932"/>
                  <a:gd name="connsiteX29" fmla="*/ 264255 w 294546"/>
                  <a:gd name="connsiteY29" fmla="*/ 13009 h 431932"/>
                  <a:gd name="connsiteX30" fmla="*/ 245757 w 294546"/>
                  <a:gd name="connsiteY30" fmla="*/ 149893 h 431932"/>
                  <a:gd name="connsiteX31" fmla="*/ 282753 w 294546"/>
                  <a:gd name="connsiteY31" fmla="*/ 149893 h 431932"/>
                  <a:gd name="connsiteX32" fmla="*/ 294468 w 294546"/>
                  <a:gd name="connsiteY32" fmla="*/ 161403 h 431932"/>
                  <a:gd name="connsiteX33" fmla="*/ 294468 w 294546"/>
                  <a:gd name="connsiteY33" fmla="*/ 161506 h 431932"/>
                  <a:gd name="connsiteX34" fmla="*/ 294468 w 294546"/>
                  <a:gd name="connsiteY34" fmla="*/ 171783 h 431932"/>
                  <a:gd name="connsiteX35" fmla="*/ 282958 w 294546"/>
                  <a:gd name="connsiteY35" fmla="*/ 183497 h 431932"/>
                  <a:gd name="connsiteX36" fmla="*/ 282753 w 294546"/>
                  <a:gd name="connsiteY36" fmla="*/ 183497 h 431932"/>
                  <a:gd name="connsiteX37" fmla="*/ 240824 w 294546"/>
                  <a:gd name="connsiteY37" fmla="*/ 183497 h 431932"/>
                  <a:gd name="connsiteX38" fmla="*/ 226642 w 294546"/>
                  <a:gd name="connsiteY38" fmla="*/ 282770 h 431932"/>
                  <a:gd name="connsiteX39" fmla="*/ 265591 w 294546"/>
                  <a:gd name="connsiteY39" fmla="*/ 282770 h 431932"/>
                  <a:gd name="connsiteX40" fmla="*/ 277306 w 294546"/>
                  <a:gd name="connsiteY40" fmla="*/ 294279 h 431932"/>
                  <a:gd name="connsiteX41" fmla="*/ 277306 w 294546"/>
                  <a:gd name="connsiteY41" fmla="*/ 294485 h 431932"/>
                  <a:gd name="connsiteX42" fmla="*/ 277306 w 294546"/>
                  <a:gd name="connsiteY42" fmla="*/ 304762 h 431932"/>
                  <a:gd name="connsiteX43" fmla="*/ 273607 w 294546"/>
                  <a:gd name="connsiteY43" fmla="*/ 313086 h 431932"/>
                  <a:gd name="connsiteX44" fmla="*/ 265591 w 294546"/>
                  <a:gd name="connsiteY44" fmla="*/ 316477 h 431932"/>
                  <a:gd name="connsiteX45" fmla="*/ 222429 w 294546"/>
                  <a:gd name="connsiteY45" fmla="*/ 316477 h 431932"/>
                  <a:gd name="connsiteX46" fmla="*/ 208247 w 294546"/>
                  <a:gd name="connsiteY46" fmla="*/ 420579 h 431932"/>
                  <a:gd name="connsiteX47" fmla="*/ 198073 w 294546"/>
                  <a:gd name="connsiteY47" fmla="*/ 430958 h 431932"/>
                  <a:gd name="connsiteX48" fmla="*/ 196532 w 294546"/>
                  <a:gd name="connsiteY48" fmla="*/ 430855 h 431932"/>
                  <a:gd name="connsiteX49" fmla="*/ 186255 w 294546"/>
                  <a:gd name="connsiteY49" fmla="*/ 430855 h 431932"/>
                  <a:gd name="connsiteX50" fmla="*/ 177417 w 294546"/>
                  <a:gd name="connsiteY50" fmla="*/ 426848 h 431932"/>
                  <a:gd name="connsiteX51" fmla="*/ 174643 w 294546"/>
                  <a:gd name="connsiteY51" fmla="*/ 417393 h 431932"/>
                  <a:gd name="connsiteX52" fmla="*/ 188722 w 294546"/>
                  <a:gd name="connsiteY52" fmla="*/ 316888 h 431932"/>
                  <a:gd name="connsiteX53" fmla="*/ 88833 w 294546"/>
                  <a:gd name="connsiteY53" fmla="*/ 316888 h 431932"/>
                  <a:gd name="connsiteX54" fmla="*/ 75268 w 294546"/>
                  <a:gd name="connsiteY54" fmla="*/ 420990 h 431932"/>
                  <a:gd name="connsiteX55" fmla="*/ 65094 w 294546"/>
                  <a:gd name="connsiteY55" fmla="*/ 431369 h 431932"/>
                  <a:gd name="connsiteX56" fmla="*/ 63553 w 294546"/>
                  <a:gd name="connsiteY56" fmla="*/ 431267 h 431932"/>
                  <a:gd name="connsiteX57" fmla="*/ 53276 w 294546"/>
                  <a:gd name="connsiteY57" fmla="*/ 431267 h 431932"/>
                  <a:gd name="connsiteX58" fmla="*/ 43719 w 294546"/>
                  <a:gd name="connsiteY58" fmla="*/ 427259 h 431932"/>
                  <a:gd name="connsiteX59" fmla="*/ 41972 w 294546"/>
                  <a:gd name="connsiteY59" fmla="*/ 416982 h 431932"/>
                  <a:gd name="connsiteX60" fmla="*/ 93355 w 294546"/>
                  <a:gd name="connsiteY60" fmla="*/ 282564 h 431932"/>
                  <a:gd name="connsiteX61" fmla="*/ 193655 w 294546"/>
                  <a:gd name="connsiteY61" fmla="*/ 282564 h 431932"/>
                  <a:gd name="connsiteX62" fmla="*/ 207220 w 294546"/>
                  <a:gd name="connsiteY62" fmla="*/ 183292 h 431932"/>
                  <a:gd name="connsiteX63" fmla="*/ 108667 w 294546"/>
                  <a:gd name="connsiteY63" fmla="*/ 183292 h 43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94546" h="431932">
                    <a:moveTo>
                      <a:pt x="41972" y="416982"/>
                    </a:moveTo>
                    <a:lnTo>
                      <a:pt x="55537" y="316477"/>
                    </a:lnTo>
                    <a:lnTo>
                      <a:pt x="11759" y="316477"/>
                    </a:lnTo>
                    <a:cubicBezTo>
                      <a:pt x="5346" y="316539"/>
                      <a:pt x="105" y="311380"/>
                      <a:pt x="43" y="304967"/>
                    </a:cubicBezTo>
                    <a:cubicBezTo>
                      <a:pt x="43" y="304895"/>
                      <a:pt x="43" y="304833"/>
                      <a:pt x="43" y="304762"/>
                    </a:cubicBezTo>
                    <a:lnTo>
                      <a:pt x="43" y="294485"/>
                    </a:lnTo>
                    <a:cubicBezTo>
                      <a:pt x="-820" y="288874"/>
                      <a:pt x="3034" y="283633"/>
                      <a:pt x="8645" y="282770"/>
                    </a:cubicBezTo>
                    <a:cubicBezTo>
                      <a:pt x="9672" y="282615"/>
                      <a:pt x="10731" y="282615"/>
                      <a:pt x="11759" y="282770"/>
                    </a:cubicBezTo>
                    <a:lnTo>
                      <a:pt x="60059" y="282770"/>
                    </a:lnTo>
                    <a:lnTo>
                      <a:pt x="74857" y="183497"/>
                    </a:lnTo>
                    <a:lnTo>
                      <a:pt x="29229" y="183497"/>
                    </a:lnTo>
                    <a:cubicBezTo>
                      <a:pt x="26218" y="183447"/>
                      <a:pt x="23340" y="182234"/>
                      <a:pt x="21213" y="180107"/>
                    </a:cubicBezTo>
                    <a:cubicBezTo>
                      <a:pt x="18819" y="178000"/>
                      <a:pt x="17472" y="174968"/>
                      <a:pt x="17513" y="171783"/>
                    </a:cubicBezTo>
                    <a:lnTo>
                      <a:pt x="17513" y="161506"/>
                    </a:lnTo>
                    <a:cubicBezTo>
                      <a:pt x="18048" y="155288"/>
                      <a:pt x="23012" y="150376"/>
                      <a:pt x="29229" y="149893"/>
                    </a:cubicBezTo>
                    <a:lnTo>
                      <a:pt x="78557" y="149893"/>
                    </a:lnTo>
                    <a:lnTo>
                      <a:pt x="98288" y="9310"/>
                    </a:lnTo>
                    <a:cubicBezTo>
                      <a:pt x="98771" y="6710"/>
                      <a:pt x="100066" y="4336"/>
                      <a:pt x="101987" y="2527"/>
                    </a:cubicBezTo>
                    <a:cubicBezTo>
                      <a:pt x="103940" y="543"/>
                      <a:pt x="106601" y="-577"/>
                      <a:pt x="109386" y="-556"/>
                    </a:cubicBezTo>
                    <a:lnTo>
                      <a:pt x="119663" y="-556"/>
                    </a:lnTo>
                    <a:cubicBezTo>
                      <a:pt x="122921" y="-618"/>
                      <a:pt x="126004" y="872"/>
                      <a:pt x="127987" y="3452"/>
                    </a:cubicBezTo>
                    <a:cubicBezTo>
                      <a:pt x="130238" y="6092"/>
                      <a:pt x="131245" y="9577"/>
                      <a:pt x="130762" y="13009"/>
                    </a:cubicBezTo>
                    <a:lnTo>
                      <a:pt x="112264" y="149893"/>
                    </a:lnTo>
                    <a:lnTo>
                      <a:pt x="211433" y="149893"/>
                    </a:lnTo>
                    <a:lnTo>
                      <a:pt x="230547" y="9310"/>
                    </a:lnTo>
                    <a:cubicBezTo>
                      <a:pt x="231072" y="6658"/>
                      <a:pt x="232480" y="4263"/>
                      <a:pt x="234555" y="2527"/>
                    </a:cubicBezTo>
                    <a:cubicBezTo>
                      <a:pt x="236631" y="543"/>
                      <a:pt x="239396" y="-566"/>
                      <a:pt x="242263" y="-556"/>
                    </a:cubicBezTo>
                    <a:lnTo>
                      <a:pt x="252539" y="-556"/>
                    </a:lnTo>
                    <a:cubicBezTo>
                      <a:pt x="255982" y="-680"/>
                      <a:pt x="259281" y="800"/>
                      <a:pt x="261480" y="3452"/>
                    </a:cubicBezTo>
                    <a:cubicBezTo>
                      <a:pt x="263731" y="6092"/>
                      <a:pt x="264738" y="9577"/>
                      <a:pt x="264255" y="13009"/>
                    </a:cubicBezTo>
                    <a:lnTo>
                      <a:pt x="245757" y="149893"/>
                    </a:lnTo>
                    <a:lnTo>
                      <a:pt x="282753" y="149893"/>
                    </a:lnTo>
                    <a:cubicBezTo>
                      <a:pt x="289165" y="149842"/>
                      <a:pt x="294406" y="154990"/>
                      <a:pt x="294468" y="161403"/>
                    </a:cubicBezTo>
                    <a:cubicBezTo>
                      <a:pt x="294468" y="161434"/>
                      <a:pt x="294468" y="161475"/>
                      <a:pt x="294468" y="161506"/>
                    </a:cubicBezTo>
                    <a:lnTo>
                      <a:pt x="294468" y="171783"/>
                    </a:lnTo>
                    <a:cubicBezTo>
                      <a:pt x="294530" y="178195"/>
                      <a:pt x="289371" y="183436"/>
                      <a:pt x="282958" y="183497"/>
                    </a:cubicBezTo>
                    <a:cubicBezTo>
                      <a:pt x="282886" y="183497"/>
                      <a:pt x="282825" y="183497"/>
                      <a:pt x="282753" y="183497"/>
                    </a:cubicBezTo>
                    <a:lnTo>
                      <a:pt x="240824" y="183497"/>
                    </a:lnTo>
                    <a:lnTo>
                      <a:pt x="226642" y="282770"/>
                    </a:lnTo>
                    <a:lnTo>
                      <a:pt x="265591" y="282770"/>
                    </a:lnTo>
                    <a:cubicBezTo>
                      <a:pt x="272003" y="282708"/>
                      <a:pt x="277244" y="287867"/>
                      <a:pt x="277306" y="294279"/>
                    </a:cubicBezTo>
                    <a:cubicBezTo>
                      <a:pt x="277306" y="294352"/>
                      <a:pt x="277306" y="294413"/>
                      <a:pt x="277306" y="294485"/>
                    </a:cubicBezTo>
                    <a:lnTo>
                      <a:pt x="277306" y="304762"/>
                    </a:lnTo>
                    <a:cubicBezTo>
                      <a:pt x="277347" y="307947"/>
                      <a:pt x="276001" y="310989"/>
                      <a:pt x="273607" y="313086"/>
                    </a:cubicBezTo>
                    <a:cubicBezTo>
                      <a:pt x="271479" y="315213"/>
                      <a:pt x="268602" y="316426"/>
                      <a:pt x="265591" y="316477"/>
                    </a:cubicBezTo>
                    <a:lnTo>
                      <a:pt x="222429" y="316477"/>
                    </a:lnTo>
                    <a:lnTo>
                      <a:pt x="208247" y="420579"/>
                    </a:lnTo>
                    <a:cubicBezTo>
                      <a:pt x="208299" y="426251"/>
                      <a:pt x="203746" y="430897"/>
                      <a:pt x="198073" y="430958"/>
                    </a:cubicBezTo>
                    <a:cubicBezTo>
                      <a:pt x="197560" y="430958"/>
                      <a:pt x="197046" y="430927"/>
                      <a:pt x="196532" y="430855"/>
                    </a:cubicBezTo>
                    <a:lnTo>
                      <a:pt x="186255" y="430855"/>
                    </a:lnTo>
                    <a:cubicBezTo>
                      <a:pt x="182844" y="430979"/>
                      <a:pt x="179576" y="429499"/>
                      <a:pt x="177417" y="426848"/>
                    </a:cubicBezTo>
                    <a:cubicBezTo>
                      <a:pt x="175136" y="424268"/>
                      <a:pt x="174119" y="420805"/>
                      <a:pt x="174643" y="417393"/>
                    </a:cubicBezTo>
                    <a:lnTo>
                      <a:pt x="188722" y="316888"/>
                    </a:lnTo>
                    <a:lnTo>
                      <a:pt x="88833" y="316888"/>
                    </a:lnTo>
                    <a:lnTo>
                      <a:pt x="75268" y="420990"/>
                    </a:lnTo>
                    <a:cubicBezTo>
                      <a:pt x="75319" y="426663"/>
                      <a:pt x="70767" y="431307"/>
                      <a:pt x="65094" y="431369"/>
                    </a:cubicBezTo>
                    <a:cubicBezTo>
                      <a:pt x="64580" y="431369"/>
                      <a:pt x="64067" y="431338"/>
                      <a:pt x="63553" y="431267"/>
                    </a:cubicBezTo>
                    <a:lnTo>
                      <a:pt x="53276" y="431267"/>
                    </a:lnTo>
                    <a:cubicBezTo>
                      <a:pt x="49638" y="431472"/>
                      <a:pt x="46113" y="429992"/>
                      <a:pt x="43719" y="427259"/>
                    </a:cubicBezTo>
                    <a:cubicBezTo>
                      <a:pt x="41314" y="424402"/>
                      <a:pt x="40646" y="420466"/>
                      <a:pt x="41972" y="416982"/>
                    </a:cubicBezTo>
                    <a:close/>
                    <a:moveTo>
                      <a:pt x="93355" y="282564"/>
                    </a:moveTo>
                    <a:lnTo>
                      <a:pt x="193655" y="282564"/>
                    </a:lnTo>
                    <a:lnTo>
                      <a:pt x="207220" y="183292"/>
                    </a:lnTo>
                    <a:lnTo>
                      <a:pt x="108667" y="183292"/>
                    </a:ln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5F83BBDC-000A-48A0-8B15-B583273B8B76}"/>
                  </a:ext>
                </a:extLst>
              </p:cNvPr>
              <p:cNvSpPr/>
              <p:nvPr/>
            </p:nvSpPr>
            <p:spPr>
              <a:xfrm>
                <a:off x="2026554" y="5948133"/>
                <a:ext cx="278637" cy="431928"/>
              </a:xfrm>
              <a:custGeom>
                <a:avLst/>
                <a:gdLst>
                  <a:gd name="connsiteX0" fmla="*/ -44 w 278637"/>
                  <a:gd name="connsiteY0" fmla="*/ 419133 h 431928"/>
                  <a:gd name="connsiteX1" fmla="*/ -44 w 278637"/>
                  <a:gd name="connsiteY1" fmla="*/ 11152 h 431928"/>
                  <a:gd name="connsiteX2" fmla="*/ 11466 w 278637"/>
                  <a:gd name="connsiteY2" fmla="*/ -563 h 431928"/>
                  <a:gd name="connsiteX3" fmla="*/ 11671 w 278637"/>
                  <a:gd name="connsiteY3" fmla="*/ -563 h 431928"/>
                  <a:gd name="connsiteX4" fmla="*/ 266839 w 278637"/>
                  <a:gd name="connsiteY4" fmla="*/ -563 h 431928"/>
                  <a:gd name="connsiteX5" fmla="*/ 278554 w 278637"/>
                  <a:gd name="connsiteY5" fmla="*/ 10947 h 431928"/>
                  <a:gd name="connsiteX6" fmla="*/ 278554 w 278637"/>
                  <a:gd name="connsiteY6" fmla="*/ 11152 h 431928"/>
                  <a:gd name="connsiteX7" fmla="*/ 278554 w 278637"/>
                  <a:gd name="connsiteY7" fmla="*/ 78875 h 431928"/>
                  <a:gd name="connsiteX8" fmla="*/ 267045 w 278637"/>
                  <a:gd name="connsiteY8" fmla="*/ 90591 h 431928"/>
                  <a:gd name="connsiteX9" fmla="*/ 266839 w 278637"/>
                  <a:gd name="connsiteY9" fmla="*/ 90591 h 431928"/>
                  <a:gd name="connsiteX10" fmla="*/ 96145 w 278637"/>
                  <a:gd name="connsiteY10" fmla="*/ 90591 h 431928"/>
                  <a:gd name="connsiteX11" fmla="*/ 96145 w 278637"/>
                  <a:gd name="connsiteY11" fmla="*/ 166946 h 431928"/>
                  <a:gd name="connsiteX12" fmla="*/ 236626 w 278637"/>
                  <a:gd name="connsiteY12" fmla="*/ 166946 h 431928"/>
                  <a:gd name="connsiteX13" fmla="*/ 244950 w 278637"/>
                  <a:gd name="connsiteY13" fmla="*/ 170337 h 431928"/>
                  <a:gd name="connsiteX14" fmla="*/ 248341 w 278637"/>
                  <a:gd name="connsiteY14" fmla="*/ 178661 h 431928"/>
                  <a:gd name="connsiteX15" fmla="*/ 248341 w 278637"/>
                  <a:gd name="connsiteY15" fmla="*/ 245870 h 431928"/>
                  <a:gd name="connsiteX16" fmla="*/ 236831 w 278637"/>
                  <a:gd name="connsiteY16" fmla="*/ 257585 h 431928"/>
                  <a:gd name="connsiteX17" fmla="*/ 236626 w 278637"/>
                  <a:gd name="connsiteY17" fmla="*/ 257585 h 431928"/>
                  <a:gd name="connsiteX18" fmla="*/ 96145 w 278637"/>
                  <a:gd name="connsiteY18" fmla="*/ 257585 h 431928"/>
                  <a:gd name="connsiteX19" fmla="*/ 96145 w 278637"/>
                  <a:gd name="connsiteY19" fmla="*/ 340825 h 431928"/>
                  <a:gd name="connsiteX20" fmla="*/ 266839 w 278637"/>
                  <a:gd name="connsiteY20" fmla="*/ 340825 h 431928"/>
                  <a:gd name="connsiteX21" fmla="*/ 278554 w 278637"/>
                  <a:gd name="connsiteY21" fmla="*/ 352335 h 431928"/>
                  <a:gd name="connsiteX22" fmla="*/ 278554 w 278637"/>
                  <a:gd name="connsiteY22" fmla="*/ 352541 h 431928"/>
                  <a:gd name="connsiteX23" fmla="*/ 278554 w 278637"/>
                  <a:gd name="connsiteY23" fmla="*/ 419647 h 431928"/>
                  <a:gd name="connsiteX24" fmla="*/ 275163 w 278637"/>
                  <a:gd name="connsiteY24" fmla="*/ 427971 h 431928"/>
                  <a:gd name="connsiteX25" fmla="*/ 266839 w 278637"/>
                  <a:gd name="connsiteY25" fmla="*/ 431362 h 431928"/>
                  <a:gd name="connsiteX26" fmla="*/ 11671 w 278637"/>
                  <a:gd name="connsiteY26" fmla="*/ 431362 h 431928"/>
                  <a:gd name="connsiteX27" fmla="*/ 3347 w 278637"/>
                  <a:gd name="connsiteY27" fmla="*/ 427971 h 431928"/>
                  <a:gd name="connsiteX28" fmla="*/ -44 w 278637"/>
                  <a:gd name="connsiteY28" fmla="*/ 419133 h 431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78637" h="431928">
                    <a:moveTo>
                      <a:pt x="-44" y="419133"/>
                    </a:moveTo>
                    <a:lnTo>
                      <a:pt x="-44" y="11152"/>
                    </a:lnTo>
                    <a:cubicBezTo>
                      <a:pt x="-106" y="4740"/>
                      <a:pt x="5053" y="-501"/>
                      <a:pt x="11466" y="-563"/>
                    </a:cubicBezTo>
                    <a:cubicBezTo>
                      <a:pt x="11537" y="-563"/>
                      <a:pt x="11599" y="-563"/>
                      <a:pt x="11671" y="-563"/>
                    </a:cubicBezTo>
                    <a:lnTo>
                      <a:pt x="266839" y="-563"/>
                    </a:lnTo>
                    <a:cubicBezTo>
                      <a:pt x="273252" y="-625"/>
                      <a:pt x="278493" y="4534"/>
                      <a:pt x="278554" y="10947"/>
                    </a:cubicBezTo>
                    <a:cubicBezTo>
                      <a:pt x="278554" y="11018"/>
                      <a:pt x="278554" y="11081"/>
                      <a:pt x="278554" y="11152"/>
                    </a:cubicBezTo>
                    <a:lnTo>
                      <a:pt x="278554" y="78875"/>
                    </a:lnTo>
                    <a:cubicBezTo>
                      <a:pt x="278616" y="85288"/>
                      <a:pt x="273457" y="90528"/>
                      <a:pt x="267045" y="90591"/>
                    </a:cubicBezTo>
                    <a:cubicBezTo>
                      <a:pt x="266973" y="90591"/>
                      <a:pt x="266911" y="90591"/>
                      <a:pt x="266839" y="90591"/>
                    </a:cubicBezTo>
                    <a:lnTo>
                      <a:pt x="96145" y="90591"/>
                    </a:lnTo>
                    <a:lnTo>
                      <a:pt x="96145" y="166946"/>
                    </a:lnTo>
                    <a:lnTo>
                      <a:pt x="236626" y="166946"/>
                    </a:lnTo>
                    <a:cubicBezTo>
                      <a:pt x="239740" y="166925"/>
                      <a:pt x="242740" y="168148"/>
                      <a:pt x="244950" y="170337"/>
                    </a:cubicBezTo>
                    <a:cubicBezTo>
                      <a:pt x="247159" y="172536"/>
                      <a:pt x="248382" y="175537"/>
                      <a:pt x="248341" y="178661"/>
                    </a:cubicBezTo>
                    <a:lnTo>
                      <a:pt x="248341" y="245870"/>
                    </a:lnTo>
                    <a:cubicBezTo>
                      <a:pt x="248403" y="252283"/>
                      <a:pt x="243244" y="257523"/>
                      <a:pt x="236831" y="257585"/>
                    </a:cubicBezTo>
                    <a:cubicBezTo>
                      <a:pt x="236759" y="257585"/>
                      <a:pt x="236698" y="257585"/>
                      <a:pt x="236626" y="257585"/>
                    </a:cubicBezTo>
                    <a:lnTo>
                      <a:pt x="96145" y="257585"/>
                    </a:lnTo>
                    <a:lnTo>
                      <a:pt x="96145" y="340825"/>
                    </a:lnTo>
                    <a:lnTo>
                      <a:pt x="266839" y="340825"/>
                    </a:lnTo>
                    <a:cubicBezTo>
                      <a:pt x="273252" y="340764"/>
                      <a:pt x="278493" y="345923"/>
                      <a:pt x="278554" y="352335"/>
                    </a:cubicBezTo>
                    <a:cubicBezTo>
                      <a:pt x="278554" y="352407"/>
                      <a:pt x="278554" y="352469"/>
                      <a:pt x="278554" y="352541"/>
                    </a:cubicBezTo>
                    <a:lnTo>
                      <a:pt x="278554" y="419647"/>
                    </a:lnTo>
                    <a:cubicBezTo>
                      <a:pt x="278657" y="422782"/>
                      <a:pt x="277424" y="425802"/>
                      <a:pt x="275163" y="427971"/>
                    </a:cubicBezTo>
                    <a:cubicBezTo>
                      <a:pt x="272974" y="430201"/>
                      <a:pt x="269963" y="431434"/>
                      <a:pt x="266839" y="431362"/>
                    </a:cubicBezTo>
                    <a:lnTo>
                      <a:pt x="11671" y="431362"/>
                    </a:lnTo>
                    <a:cubicBezTo>
                      <a:pt x="8547" y="431434"/>
                      <a:pt x="5536" y="430201"/>
                      <a:pt x="3347" y="427971"/>
                    </a:cubicBezTo>
                    <a:cubicBezTo>
                      <a:pt x="942" y="425690"/>
                      <a:pt x="-301" y="422442"/>
                      <a:pt x="-44" y="419133"/>
                    </a:cubicBez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3733E71C-A45C-445D-A997-50EAAB1B0B8F}"/>
                  </a:ext>
                </a:extLst>
              </p:cNvPr>
              <p:cNvSpPr/>
              <p:nvPr/>
            </p:nvSpPr>
            <p:spPr>
              <a:xfrm>
                <a:off x="2369406" y="5948133"/>
                <a:ext cx="350865" cy="437602"/>
              </a:xfrm>
              <a:custGeom>
                <a:avLst/>
                <a:gdLst>
                  <a:gd name="connsiteX0" fmla="*/ -69 w 350865"/>
                  <a:gd name="connsiteY0" fmla="*/ 265704 h 437602"/>
                  <a:gd name="connsiteX1" fmla="*/ -69 w 350865"/>
                  <a:gd name="connsiteY1" fmla="*/ 11152 h 437602"/>
                  <a:gd name="connsiteX2" fmla="*/ 11646 w 350865"/>
                  <a:gd name="connsiteY2" fmla="*/ -563 h 437602"/>
                  <a:gd name="connsiteX3" fmla="*/ 87179 w 350865"/>
                  <a:gd name="connsiteY3" fmla="*/ -563 h 437602"/>
                  <a:gd name="connsiteX4" fmla="*/ 98895 w 350865"/>
                  <a:gd name="connsiteY4" fmla="*/ 10947 h 437602"/>
                  <a:gd name="connsiteX5" fmla="*/ 98895 w 350865"/>
                  <a:gd name="connsiteY5" fmla="*/ 11152 h 437602"/>
                  <a:gd name="connsiteX6" fmla="*/ 98895 w 350865"/>
                  <a:gd name="connsiteY6" fmla="*/ 260771 h 437602"/>
                  <a:gd name="connsiteX7" fmla="*/ 120476 w 350865"/>
                  <a:gd name="connsiteY7" fmla="*/ 315956 h 437602"/>
                  <a:gd name="connsiteX8" fmla="*/ 174736 w 350865"/>
                  <a:gd name="connsiteY8" fmla="*/ 338462 h 437602"/>
                  <a:gd name="connsiteX9" fmla="*/ 229921 w 350865"/>
                  <a:gd name="connsiteY9" fmla="*/ 315956 h 437602"/>
                  <a:gd name="connsiteX10" fmla="*/ 251605 w 350865"/>
                  <a:gd name="connsiteY10" fmla="*/ 260771 h 437602"/>
                  <a:gd name="connsiteX11" fmla="*/ 251605 w 350865"/>
                  <a:gd name="connsiteY11" fmla="*/ 11152 h 437602"/>
                  <a:gd name="connsiteX12" fmla="*/ 263115 w 350865"/>
                  <a:gd name="connsiteY12" fmla="*/ -563 h 437602"/>
                  <a:gd name="connsiteX13" fmla="*/ 263320 w 350865"/>
                  <a:gd name="connsiteY13" fmla="*/ -563 h 437602"/>
                  <a:gd name="connsiteX14" fmla="*/ 339059 w 350865"/>
                  <a:gd name="connsiteY14" fmla="*/ -563 h 437602"/>
                  <a:gd name="connsiteX15" fmla="*/ 350774 w 350865"/>
                  <a:gd name="connsiteY15" fmla="*/ 11152 h 437602"/>
                  <a:gd name="connsiteX16" fmla="*/ 350774 w 350865"/>
                  <a:gd name="connsiteY16" fmla="*/ 265704 h 437602"/>
                  <a:gd name="connsiteX17" fmla="*/ 299391 w 350865"/>
                  <a:gd name="connsiteY17" fmla="*/ 386556 h 437602"/>
                  <a:gd name="connsiteX18" fmla="*/ 174839 w 350865"/>
                  <a:gd name="connsiteY18" fmla="*/ 437014 h 437602"/>
                  <a:gd name="connsiteX19" fmla="*/ 51519 w 350865"/>
                  <a:gd name="connsiteY19" fmla="*/ 386556 h 437602"/>
                  <a:gd name="connsiteX20" fmla="*/ -69 w 350865"/>
                  <a:gd name="connsiteY20" fmla="*/ 265704 h 437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0865" h="437602">
                    <a:moveTo>
                      <a:pt x="-69" y="265704"/>
                    </a:moveTo>
                    <a:lnTo>
                      <a:pt x="-69" y="11152"/>
                    </a:lnTo>
                    <a:cubicBezTo>
                      <a:pt x="414" y="4894"/>
                      <a:pt x="5388" y="-80"/>
                      <a:pt x="11646" y="-563"/>
                    </a:cubicBezTo>
                    <a:lnTo>
                      <a:pt x="87179" y="-563"/>
                    </a:lnTo>
                    <a:cubicBezTo>
                      <a:pt x="93592" y="-625"/>
                      <a:pt x="98833" y="4534"/>
                      <a:pt x="98895" y="10947"/>
                    </a:cubicBezTo>
                    <a:cubicBezTo>
                      <a:pt x="98895" y="11018"/>
                      <a:pt x="98895" y="11081"/>
                      <a:pt x="98895" y="11152"/>
                    </a:cubicBezTo>
                    <a:lnTo>
                      <a:pt x="98895" y="260771"/>
                    </a:lnTo>
                    <a:cubicBezTo>
                      <a:pt x="98401" y="281314"/>
                      <a:pt x="106181" y="301199"/>
                      <a:pt x="120476" y="315956"/>
                    </a:cubicBezTo>
                    <a:cubicBezTo>
                      <a:pt x="134534" y="330837"/>
                      <a:pt x="154275" y="339027"/>
                      <a:pt x="174736" y="338462"/>
                    </a:cubicBezTo>
                    <a:cubicBezTo>
                      <a:pt x="195474" y="339058"/>
                      <a:pt x="215514" y="330888"/>
                      <a:pt x="229921" y="315956"/>
                    </a:cubicBezTo>
                    <a:cubicBezTo>
                      <a:pt x="244309" y="301250"/>
                      <a:pt x="252129" y="281345"/>
                      <a:pt x="251605" y="260771"/>
                    </a:cubicBezTo>
                    <a:lnTo>
                      <a:pt x="251605" y="11152"/>
                    </a:lnTo>
                    <a:cubicBezTo>
                      <a:pt x="251543" y="4740"/>
                      <a:pt x="256702" y="-501"/>
                      <a:pt x="263115" y="-563"/>
                    </a:cubicBezTo>
                    <a:cubicBezTo>
                      <a:pt x="263187" y="-563"/>
                      <a:pt x="263248" y="-563"/>
                      <a:pt x="263320" y="-563"/>
                    </a:cubicBezTo>
                    <a:lnTo>
                      <a:pt x="339059" y="-563"/>
                    </a:lnTo>
                    <a:cubicBezTo>
                      <a:pt x="345317" y="-80"/>
                      <a:pt x="350291" y="4894"/>
                      <a:pt x="350774" y="11152"/>
                    </a:cubicBezTo>
                    <a:lnTo>
                      <a:pt x="350774" y="265704"/>
                    </a:lnTo>
                    <a:cubicBezTo>
                      <a:pt x="351360" y="311414"/>
                      <a:pt x="332718" y="355264"/>
                      <a:pt x="299391" y="386556"/>
                    </a:cubicBezTo>
                    <a:cubicBezTo>
                      <a:pt x="266444" y="419585"/>
                      <a:pt x="221484" y="437806"/>
                      <a:pt x="174839" y="437014"/>
                    </a:cubicBezTo>
                    <a:cubicBezTo>
                      <a:pt x="128573" y="437714"/>
                      <a:pt x="84024" y="419493"/>
                      <a:pt x="51519" y="386556"/>
                    </a:cubicBezTo>
                    <a:cubicBezTo>
                      <a:pt x="18182" y="355254"/>
                      <a:pt x="-532" y="311435"/>
                      <a:pt x="-69" y="265704"/>
                    </a:cubicBez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2ECE9A13-07A1-4C64-BED0-984551F892D4}"/>
                  </a:ext>
                </a:extLst>
              </p:cNvPr>
              <p:cNvSpPr/>
              <p:nvPr/>
            </p:nvSpPr>
            <p:spPr>
              <a:xfrm>
                <a:off x="2805418" y="5948133"/>
                <a:ext cx="278632" cy="431928"/>
              </a:xfrm>
              <a:custGeom>
                <a:avLst/>
                <a:gdLst>
                  <a:gd name="connsiteX0" fmla="*/ -44 w 278632"/>
                  <a:gd name="connsiteY0" fmla="*/ 419133 h 431928"/>
                  <a:gd name="connsiteX1" fmla="*/ -44 w 278632"/>
                  <a:gd name="connsiteY1" fmla="*/ 11152 h 431928"/>
                  <a:gd name="connsiteX2" fmla="*/ 11465 w 278632"/>
                  <a:gd name="connsiteY2" fmla="*/ -563 h 431928"/>
                  <a:gd name="connsiteX3" fmla="*/ 11671 w 278632"/>
                  <a:gd name="connsiteY3" fmla="*/ -563 h 431928"/>
                  <a:gd name="connsiteX4" fmla="*/ 266839 w 278632"/>
                  <a:gd name="connsiteY4" fmla="*/ -563 h 431928"/>
                  <a:gd name="connsiteX5" fmla="*/ 278554 w 278632"/>
                  <a:gd name="connsiteY5" fmla="*/ 10947 h 431928"/>
                  <a:gd name="connsiteX6" fmla="*/ 278554 w 278632"/>
                  <a:gd name="connsiteY6" fmla="*/ 11152 h 431928"/>
                  <a:gd name="connsiteX7" fmla="*/ 278554 w 278632"/>
                  <a:gd name="connsiteY7" fmla="*/ 78875 h 431928"/>
                  <a:gd name="connsiteX8" fmla="*/ 267045 w 278632"/>
                  <a:gd name="connsiteY8" fmla="*/ 90591 h 431928"/>
                  <a:gd name="connsiteX9" fmla="*/ 266839 w 278632"/>
                  <a:gd name="connsiteY9" fmla="*/ 90591 h 431928"/>
                  <a:gd name="connsiteX10" fmla="*/ 96145 w 278632"/>
                  <a:gd name="connsiteY10" fmla="*/ 90591 h 431928"/>
                  <a:gd name="connsiteX11" fmla="*/ 96145 w 278632"/>
                  <a:gd name="connsiteY11" fmla="*/ 179278 h 431928"/>
                  <a:gd name="connsiteX12" fmla="*/ 236934 w 278632"/>
                  <a:gd name="connsiteY12" fmla="*/ 179278 h 431928"/>
                  <a:gd name="connsiteX13" fmla="*/ 245258 w 278632"/>
                  <a:gd name="connsiteY13" fmla="*/ 182668 h 431928"/>
                  <a:gd name="connsiteX14" fmla="*/ 248650 w 278632"/>
                  <a:gd name="connsiteY14" fmla="*/ 190992 h 431928"/>
                  <a:gd name="connsiteX15" fmla="*/ 248650 w 278632"/>
                  <a:gd name="connsiteY15" fmla="*/ 258202 h 431928"/>
                  <a:gd name="connsiteX16" fmla="*/ 245258 w 278632"/>
                  <a:gd name="connsiteY16" fmla="*/ 266217 h 431928"/>
                  <a:gd name="connsiteX17" fmla="*/ 236934 w 278632"/>
                  <a:gd name="connsiteY17" fmla="*/ 269917 h 431928"/>
                  <a:gd name="connsiteX18" fmla="*/ 96145 w 278632"/>
                  <a:gd name="connsiteY18" fmla="*/ 269917 h 431928"/>
                  <a:gd name="connsiteX19" fmla="*/ 96145 w 278632"/>
                  <a:gd name="connsiteY19" fmla="*/ 419647 h 431928"/>
                  <a:gd name="connsiteX20" fmla="*/ 84429 w 278632"/>
                  <a:gd name="connsiteY20" fmla="*/ 431362 h 431928"/>
                  <a:gd name="connsiteX21" fmla="*/ 11671 w 278632"/>
                  <a:gd name="connsiteY21" fmla="*/ 431362 h 431928"/>
                  <a:gd name="connsiteX22" fmla="*/ 3347 w 278632"/>
                  <a:gd name="connsiteY22" fmla="*/ 427971 h 431928"/>
                  <a:gd name="connsiteX23" fmla="*/ -44 w 278632"/>
                  <a:gd name="connsiteY23" fmla="*/ 419133 h 431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8632" h="431928">
                    <a:moveTo>
                      <a:pt x="-44" y="419133"/>
                    </a:moveTo>
                    <a:lnTo>
                      <a:pt x="-44" y="11152"/>
                    </a:lnTo>
                    <a:cubicBezTo>
                      <a:pt x="-106" y="4740"/>
                      <a:pt x="5053" y="-501"/>
                      <a:pt x="11465" y="-563"/>
                    </a:cubicBezTo>
                    <a:cubicBezTo>
                      <a:pt x="11537" y="-563"/>
                      <a:pt x="11599" y="-563"/>
                      <a:pt x="11671" y="-563"/>
                    </a:cubicBezTo>
                    <a:lnTo>
                      <a:pt x="266839" y="-563"/>
                    </a:lnTo>
                    <a:cubicBezTo>
                      <a:pt x="273252" y="-625"/>
                      <a:pt x="278493" y="4534"/>
                      <a:pt x="278554" y="10947"/>
                    </a:cubicBezTo>
                    <a:cubicBezTo>
                      <a:pt x="278554" y="11018"/>
                      <a:pt x="278554" y="11081"/>
                      <a:pt x="278554" y="11152"/>
                    </a:cubicBezTo>
                    <a:lnTo>
                      <a:pt x="278554" y="78875"/>
                    </a:lnTo>
                    <a:cubicBezTo>
                      <a:pt x="278616" y="85288"/>
                      <a:pt x="273457" y="90528"/>
                      <a:pt x="267045" y="90591"/>
                    </a:cubicBezTo>
                    <a:cubicBezTo>
                      <a:pt x="266973" y="90591"/>
                      <a:pt x="266911" y="90591"/>
                      <a:pt x="266839" y="90591"/>
                    </a:cubicBezTo>
                    <a:lnTo>
                      <a:pt x="96145" y="90591"/>
                    </a:lnTo>
                    <a:lnTo>
                      <a:pt x="96145" y="179278"/>
                    </a:lnTo>
                    <a:lnTo>
                      <a:pt x="236934" y="179278"/>
                    </a:lnTo>
                    <a:cubicBezTo>
                      <a:pt x="240048" y="179257"/>
                      <a:pt x="243049" y="180480"/>
                      <a:pt x="245258" y="182668"/>
                    </a:cubicBezTo>
                    <a:cubicBezTo>
                      <a:pt x="247488" y="184858"/>
                      <a:pt x="248721" y="187869"/>
                      <a:pt x="248650" y="190992"/>
                    </a:cubicBezTo>
                    <a:lnTo>
                      <a:pt x="248650" y="258202"/>
                    </a:lnTo>
                    <a:cubicBezTo>
                      <a:pt x="248598" y="261213"/>
                      <a:pt x="247385" y="264090"/>
                      <a:pt x="245258" y="266217"/>
                    </a:cubicBezTo>
                    <a:cubicBezTo>
                      <a:pt x="243162" y="268612"/>
                      <a:pt x="240120" y="269958"/>
                      <a:pt x="236934" y="269917"/>
                    </a:cubicBezTo>
                    <a:lnTo>
                      <a:pt x="96145" y="269917"/>
                    </a:lnTo>
                    <a:lnTo>
                      <a:pt x="96145" y="419647"/>
                    </a:lnTo>
                    <a:cubicBezTo>
                      <a:pt x="95662" y="425905"/>
                      <a:pt x="90688" y="430879"/>
                      <a:pt x="84429" y="431362"/>
                    </a:cubicBezTo>
                    <a:lnTo>
                      <a:pt x="11671" y="431362"/>
                    </a:lnTo>
                    <a:cubicBezTo>
                      <a:pt x="8547" y="431434"/>
                      <a:pt x="5536" y="430201"/>
                      <a:pt x="3347" y="427971"/>
                    </a:cubicBezTo>
                    <a:cubicBezTo>
                      <a:pt x="942" y="425690"/>
                      <a:pt x="-301" y="422442"/>
                      <a:pt x="-44" y="419133"/>
                    </a:cubicBez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8B1CF055-93A3-40FA-953B-6BD731C283B2}"/>
                  </a:ext>
                </a:extLst>
              </p:cNvPr>
              <p:cNvSpPr/>
              <p:nvPr/>
            </p:nvSpPr>
            <p:spPr>
              <a:xfrm>
                <a:off x="3135734" y="5948133"/>
                <a:ext cx="255175" cy="431108"/>
              </a:xfrm>
              <a:custGeom>
                <a:avLst/>
                <a:gdLst>
                  <a:gd name="connsiteX0" fmla="*/ -70 w 255175"/>
                  <a:gd name="connsiteY0" fmla="*/ 419133 h 431108"/>
                  <a:gd name="connsiteX1" fmla="*/ -70 w 255175"/>
                  <a:gd name="connsiteY1" fmla="*/ 11152 h 431108"/>
                  <a:gd name="connsiteX2" fmla="*/ 11440 w 255175"/>
                  <a:gd name="connsiteY2" fmla="*/ -562 h 431108"/>
                  <a:gd name="connsiteX3" fmla="*/ 11542 w 255175"/>
                  <a:gd name="connsiteY3" fmla="*/ -562 h 431108"/>
                  <a:gd name="connsiteX4" fmla="*/ 84917 w 255175"/>
                  <a:gd name="connsiteY4" fmla="*/ -562 h 431108"/>
                  <a:gd name="connsiteX5" fmla="*/ 93241 w 255175"/>
                  <a:gd name="connsiteY5" fmla="*/ 3137 h 431108"/>
                  <a:gd name="connsiteX6" fmla="*/ 96632 w 255175"/>
                  <a:gd name="connsiteY6" fmla="*/ 11152 h 431108"/>
                  <a:gd name="connsiteX7" fmla="*/ 96632 w 255175"/>
                  <a:gd name="connsiteY7" fmla="*/ 340004 h 431108"/>
                  <a:gd name="connsiteX8" fmla="*/ 243382 w 255175"/>
                  <a:gd name="connsiteY8" fmla="*/ 340004 h 431108"/>
                  <a:gd name="connsiteX9" fmla="*/ 251706 w 255175"/>
                  <a:gd name="connsiteY9" fmla="*/ 343395 h 431108"/>
                  <a:gd name="connsiteX10" fmla="*/ 255098 w 255175"/>
                  <a:gd name="connsiteY10" fmla="*/ 351719 h 431108"/>
                  <a:gd name="connsiteX11" fmla="*/ 255098 w 255175"/>
                  <a:gd name="connsiteY11" fmla="*/ 418825 h 431108"/>
                  <a:gd name="connsiteX12" fmla="*/ 243588 w 255175"/>
                  <a:gd name="connsiteY12" fmla="*/ 430540 h 431108"/>
                  <a:gd name="connsiteX13" fmla="*/ 243382 w 255175"/>
                  <a:gd name="connsiteY13" fmla="*/ 430540 h 431108"/>
                  <a:gd name="connsiteX14" fmla="*/ 11542 w 255175"/>
                  <a:gd name="connsiteY14" fmla="*/ 430540 h 431108"/>
                  <a:gd name="connsiteX15" fmla="*/ 3321 w 255175"/>
                  <a:gd name="connsiteY15" fmla="*/ 427150 h 431108"/>
                  <a:gd name="connsiteX16" fmla="*/ -70 w 255175"/>
                  <a:gd name="connsiteY16" fmla="*/ 419133 h 431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5175" h="431108">
                    <a:moveTo>
                      <a:pt x="-70" y="419133"/>
                    </a:moveTo>
                    <a:lnTo>
                      <a:pt x="-70" y="11152"/>
                    </a:lnTo>
                    <a:cubicBezTo>
                      <a:pt x="-132" y="4740"/>
                      <a:pt x="5027" y="-501"/>
                      <a:pt x="11440" y="-562"/>
                    </a:cubicBezTo>
                    <a:cubicBezTo>
                      <a:pt x="11470" y="-562"/>
                      <a:pt x="11511" y="-562"/>
                      <a:pt x="11542" y="-562"/>
                    </a:cubicBezTo>
                    <a:lnTo>
                      <a:pt x="84917" y="-562"/>
                    </a:lnTo>
                    <a:cubicBezTo>
                      <a:pt x="88103" y="-604"/>
                      <a:pt x="91145" y="742"/>
                      <a:pt x="93241" y="3137"/>
                    </a:cubicBezTo>
                    <a:cubicBezTo>
                      <a:pt x="95369" y="5264"/>
                      <a:pt x="96581" y="8142"/>
                      <a:pt x="96632" y="11152"/>
                    </a:cubicBezTo>
                    <a:lnTo>
                      <a:pt x="96632" y="340004"/>
                    </a:lnTo>
                    <a:lnTo>
                      <a:pt x="243382" y="340004"/>
                    </a:lnTo>
                    <a:cubicBezTo>
                      <a:pt x="246507" y="339963"/>
                      <a:pt x="249507" y="341186"/>
                      <a:pt x="251706" y="343395"/>
                    </a:cubicBezTo>
                    <a:cubicBezTo>
                      <a:pt x="253895" y="345605"/>
                      <a:pt x="255118" y="348605"/>
                      <a:pt x="255098" y="351719"/>
                    </a:cubicBezTo>
                    <a:lnTo>
                      <a:pt x="255098" y="418825"/>
                    </a:lnTo>
                    <a:cubicBezTo>
                      <a:pt x="255159" y="425238"/>
                      <a:pt x="250001" y="430479"/>
                      <a:pt x="243588" y="430540"/>
                    </a:cubicBezTo>
                    <a:cubicBezTo>
                      <a:pt x="243516" y="430540"/>
                      <a:pt x="243454" y="430540"/>
                      <a:pt x="243382" y="430540"/>
                    </a:cubicBezTo>
                    <a:lnTo>
                      <a:pt x="11542" y="430540"/>
                    </a:lnTo>
                    <a:cubicBezTo>
                      <a:pt x="8449" y="430633"/>
                      <a:pt x="5459" y="429400"/>
                      <a:pt x="3321" y="427150"/>
                    </a:cubicBezTo>
                    <a:cubicBezTo>
                      <a:pt x="1060" y="425115"/>
                      <a:pt x="-183" y="422176"/>
                      <a:pt x="-70" y="419133"/>
                    </a:cubicBez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1183300D-008B-4DBF-92BC-9EF1B8329C31}"/>
                  </a:ext>
                </a:extLst>
              </p:cNvPr>
              <p:cNvSpPr/>
              <p:nvPr/>
            </p:nvSpPr>
            <p:spPr>
              <a:xfrm>
                <a:off x="3419782" y="5948133"/>
                <a:ext cx="351269" cy="437602"/>
              </a:xfrm>
              <a:custGeom>
                <a:avLst/>
                <a:gdLst>
                  <a:gd name="connsiteX0" fmla="*/ -73 w 351269"/>
                  <a:gd name="connsiteY0" fmla="*/ 265704 h 437602"/>
                  <a:gd name="connsiteX1" fmla="*/ -73 w 351269"/>
                  <a:gd name="connsiteY1" fmla="*/ 11152 h 437602"/>
                  <a:gd name="connsiteX2" fmla="*/ 11642 w 351269"/>
                  <a:gd name="connsiteY2" fmla="*/ -563 h 437602"/>
                  <a:gd name="connsiteX3" fmla="*/ 87381 w 351269"/>
                  <a:gd name="connsiteY3" fmla="*/ -563 h 437602"/>
                  <a:gd name="connsiteX4" fmla="*/ 99096 w 351269"/>
                  <a:gd name="connsiteY4" fmla="*/ 10947 h 437602"/>
                  <a:gd name="connsiteX5" fmla="*/ 99096 w 351269"/>
                  <a:gd name="connsiteY5" fmla="*/ 11152 h 437602"/>
                  <a:gd name="connsiteX6" fmla="*/ 99096 w 351269"/>
                  <a:gd name="connsiteY6" fmla="*/ 260771 h 437602"/>
                  <a:gd name="connsiteX7" fmla="*/ 120677 w 351269"/>
                  <a:gd name="connsiteY7" fmla="*/ 315956 h 437602"/>
                  <a:gd name="connsiteX8" fmla="*/ 174937 w 351269"/>
                  <a:gd name="connsiteY8" fmla="*/ 338462 h 437602"/>
                  <a:gd name="connsiteX9" fmla="*/ 230123 w 351269"/>
                  <a:gd name="connsiteY9" fmla="*/ 315956 h 437602"/>
                  <a:gd name="connsiteX10" fmla="*/ 252012 w 351269"/>
                  <a:gd name="connsiteY10" fmla="*/ 260771 h 437602"/>
                  <a:gd name="connsiteX11" fmla="*/ 252012 w 351269"/>
                  <a:gd name="connsiteY11" fmla="*/ 11152 h 437602"/>
                  <a:gd name="connsiteX12" fmla="*/ 263522 w 351269"/>
                  <a:gd name="connsiteY12" fmla="*/ -563 h 437602"/>
                  <a:gd name="connsiteX13" fmla="*/ 263727 w 351269"/>
                  <a:gd name="connsiteY13" fmla="*/ -563 h 437602"/>
                  <a:gd name="connsiteX14" fmla="*/ 339466 w 351269"/>
                  <a:gd name="connsiteY14" fmla="*/ -563 h 437602"/>
                  <a:gd name="connsiteX15" fmla="*/ 351181 w 351269"/>
                  <a:gd name="connsiteY15" fmla="*/ 11152 h 437602"/>
                  <a:gd name="connsiteX16" fmla="*/ 351181 w 351269"/>
                  <a:gd name="connsiteY16" fmla="*/ 265704 h 437602"/>
                  <a:gd name="connsiteX17" fmla="*/ 299798 w 351269"/>
                  <a:gd name="connsiteY17" fmla="*/ 386556 h 437602"/>
                  <a:gd name="connsiteX18" fmla="*/ 175246 w 351269"/>
                  <a:gd name="connsiteY18" fmla="*/ 437014 h 437602"/>
                  <a:gd name="connsiteX19" fmla="*/ 51926 w 351269"/>
                  <a:gd name="connsiteY19" fmla="*/ 386556 h 437602"/>
                  <a:gd name="connsiteX20" fmla="*/ -73 w 351269"/>
                  <a:gd name="connsiteY20" fmla="*/ 265704 h 437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1269" h="437602">
                    <a:moveTo>
                      <a:pt x="-73" y="265704"/>
                    </a:moveTo>
                    <a:lnTo>
                      <a:pt x="-73" y="11152"/>
                    </a:lnTo>
                    <a:cubicBezTo>
                      <a:pt x="410" y="4894"/>
                      <a:pt x="5384" y="-80"/>
                      <a:pt x="11642" y="-563"/>
                    </a:cubicBezTo>
                    <a:lnTo>
                      <a:pt x="87381" y="-563"/>
                    </a:lnTo>
                    <a:cubicBezTo>
                      <a:pt x="93793" y="-625"/>
                      <a:pt x="99034" y="4534"/>
                      <a:pt x="99096" y="10947"/>
                    </a:cubicBezTo>
                    <a:cubicBezTo>
                      <a:pt x="99096" y="11018"/>
                      <a:pt x="99096" y="11081"/>
                      <a:pt x="99096" y="11152"/>
                    </a:cubicBezTo>
                    <a:lnTo>
                      <a:pt x="99096" y="260771"/>
                    </a:lnTo>
                    <a:cubicBezTo>
                      <a:pt x="98603" y="281314"/>
                      <a:pt x="106382" y="301199"/>
                      <a:pt x="120677" y="315956"/>
                    </a:cubicBezTo>
                    <a:cubicBezTo>
                      <a:pt x="134735" y="330837"/>
                      <a:pt x="154477" y="339027"/>
                      <a:pt x="174937" y="338462"/>
                    </a:cubicBezTo>
                    <a:cubicBezTo>
                      <a:pt x="195676" y="339058"/>
                      <a:pt x="215715" y="330888"/>
                      <a:pt x="230123" y="315956"/>
                    </a:cubicBezTo>
                    <a:cubicBezTo>
                      <a:pt x="244582" y="301282"/>
                      <a:pt x="252484" y="281365"/>
                      <a:pt x="252012" y="260771"/>
                    </a:cubicBezTo>
                    <a:lnTo>
                      <a:pt x="252012" y="11152"/>
                    </a:lnTo>
                    <a:cubicBezTo>
                      <a:pt x="251950" y="4740"/>
                      <a:pt x="257109" y="-501"/>
                      <a:pt x="263522" y="-563"/>
                    </a:cubicBezTo>
                    <a:cubicBezTo>
                      <a:pt x="263594" y="-563"/>
                      <a:pt x="263655" y="-563"/>
                      <a:pt x="263727" y="-563"/>
                    </a:cubicBezTo>
                    <a:lnTo>
                      <a:pt x="339466" y="-563"/>
                    </a:lnTo>
                    <a:cubicBezTo>
                      <a:pt x="345724" y="-80"/>
                      <a:pt x="350698" y="4894"/>
                      <a:pt x="351181" y="11152"/>
                    </a:cubicBezTo>
                    <a:lnTo>
                      <a:pt x="351181" y="265704"/>
                    </a:lnTo>
                    <a:cubicBezTo>
                      <a:pt x="351715" y="311404"/>
                      <a:pt x="333084" y="355234"/>
                      <a:pt x="299798" y="386556"/>
                    </a:cubicBezTo>
                    <a:cubicBezTo>
                      <a:pt x="266851" y="419585"/>
                      <a:pt x="221891" y="437806"/>
                      <a:pt x="175246" y="437014"/>
                    </a:cubicBezTo>
                    <a:cubicBezTo>
                      <a:pt x="128990" y="437662"/>
                      <a:pt x="84462" y="419452"/>
                      <a:pt x="51926" y="386556"/>
                    </a:cubicBezTo>
                    <a:cubicBezTo>
                      <a:pt x="18455" y="355316"/>
                      <a:pt x="-402" y="311486"/>
                      <a:pt x="-73" y="265704"/>
                    </a:cubicBez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B1422530-B6C5-4A4F-9171-306A7463383B}"/>
                  </a:ext>
                </a:extLst>
              </p:cNvPr>
              <p:cNvSpPr/>
              <p:nvPr/>
            </p:nvSpPr>
            <p:spPr>
              <a:xfrm>
                <a:off x="3855808" y="5948134"/>
                <a:ext cx="377268" cy="431617"/>
              </a:xfrm>
              <a:custGeom>
                <a:avLst/>
                <a:gdLst>
                  <a:gd name="connsiteX0" fmla="*/ -63 w 377268"/>
                  <a:gd name="connsiteY0" fmla="*/ 419133 h 431617"/>
                  <a:gd name="connsiteX1" fmla="*/ -63 w 377268"/>
                  <a:gd name="connsiteY1" fmla="*/ 11152 h 431617"/>
                  <a:gd name="connsiteX2" fmla="*/ 3328 w 377268"/>
                  <a:gd name="connsiteY2" fmla="*/ 2828 h 431617"/>
                  <a:gd name="connsiteX3" fmla="*/ 11036 w 377268"/>
                  <a:gd name="connsiteY3" fmla="*/ -563 h 431617"/>
                  <a:gd name="connsiteX4" fmla="*/ 161382 w 377268"/>
                  <a:gd name="connsiteY4" fmla="*/ -563 h 431617"/>
                  <a:gd name="connsiteX5" fmla="*/ 377191 w 377268"/>
                  <a:gd name="connsiteY5" fmla="*/ 215245 h 431617"/>
                  <a:gd name="connsiteX6" fmla="*/ 161382 w 377268"/>
                  <a:gd name="connsiteY6" fmla="*/ 431054 h 431617"/>
                  <a:gd name="connsiteX7" fmla="*/ 11036 w 377268"/>
                  <a:gd name="connsiteY7" fmla="*/ 431054 h 431617"/>
                  <a:gd name="connsiteX8" fmla="*/ 3328 w 377268"/>
                  <a:gd name="connsiteY8" fmla="*/ 427663 h 431617"/>
                  <a:gd name="connsiteX9" fmla="*/ -63 w 377268"/>
                  <a:gd name="connsiteY9" fmla="*/ 419133 h 431617"/>
                  <a:gd name="connsiteX10" fmla="*/ 96126 w 377268"/>
                  <a:gd name="connsiteY10" fmla="*/ 339695 h 431617"/>
                  <a:gd name="connsiteX11" fmla="*/ 155217 w 377268"/>
                  <a:gd name="connsiteY11" fmla="*/ 339695 h 431617"/>
                  <a:gd name="connsiteX12" fmla="*/ 241232 w 377268"/>
                  <a:gd name="connsiteY12" fmla="*/ 303624 h 431617"/>
                  <a:gd name="connsiteX13" fmla="*/ 241232 w 377268"/>
                  <a:gd name="connsiteY13" fmla="*/ 126147 h 431617"/>
                  <a:gd name="connsiteX14" fmla="*/ 155217 w 377268"/>
                  <a:gd name="connsiteY14" fmla="*/ 90077 h 431617"/>
                  <a:gd name="connsiteX15" fmla="*/ 96126 w 377268"/>
                  <a:gd name="connsiteY15" fmla="*/ 90077 h 431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7268" h="431617">
                    <a:moveTo>
                      <a:pt x="-63" y="419133"/>
                    </a:moveTo>
                    <a:lnTo>
                      <a:pt x="-63" y="11152"/>
                    </a:lnTo>
                    <a:cubicBezTo>
                      <a:pt x="-135" y="8028"/>
                      <a:pt x="1098" y="5017"/>
                      <a:pt x="3328" y="2828"/>
                    </a:cubicBezTo>
                    <a:cubicBezTo>
                      <a:pt x="5291" y="649"/>
                      <a:pt x="8097" y="-584"/>
                      <a:pt x="11036" y="-563"/>
                    </a:cubicBezTo>
                    <a:lnTo>
                      <a:pt x="161382" y="-563"/>
                    </a:lnTo>
                    <a:cubicBezTo>
                      <a:pt x="280571" y="-563"/>
                      <a:pt x="377191" y="96057"/>
                      <a:pt x="377191" y="215245"/>
                    </a:cubicBezTo>
                    <a:cubicBezTo>
                      <a:pt x="377191" y="334433"/>
                      <a:pt x="280571" y="431054"/>
                      <a:pt x="161382" y="431054"/>
                    </a:cubicBezTo>
                    <a:lnTo>
                      <a:pt x="11036" y="431054"/>
                    </a:lnTo>
                    <a:cubicBezTo>
                      <a:pt x="8097" y="431074"/>
                      <a:pt x="5291" y="429841"/>
                      <a:pt x="3328" y="427663"/>
                    </a:cubicBezTo>
                    <a:cubicBezTo>
                      <a:pt x="1006" y="425453"/>
                      <a:pt x="-227" y="422339"/>
                      <a:pt x="-63" y="419133"/>
                    </a:cubicBezTo>
                    <a:close/>
                    <a:moveTo>
                      <a:pt x="96126" y="339695"/>
                    </a:moveTo>
                    <a:lnTo>
                      <a:pt x="155217" y="339695"/>
                    </a:lnTo>
                    <a:cubicBezTo>
                      <a:pt x="187732" y="340548"/>
                      <a:pt x="219045" y="327414"/>
                      <a:pt x="241232" y="303624"/>
                    </a:cubicBezTo>
                    <a:cubicBezTo>
                      <a:pt x="286860" y="253268"/>
                      <a:pt x="286860" y="176502"/>
                      <a:pt x="241232" y="126147"/>
                    </a:cubicBezTo>
                    <a:cubicBezTo>
                      <a:pt x="219045" y="102357"/>
                      <a:pt x="187732" y="89224"/>
                      <a:pt x="155217" y="90077"/>
                    </a:cubicBezTo>
                    <a:lnTo>
                      <a:pt x="96126" y="90077"/>
                    </a:ln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AF8BA354-2323-4697-ACF0-6E2485B46E4C}"/>
                  </a:ext>
                </a:extLst>
              </p:cNvPr>
              <p:cNvSpPr/>
              <p:nvPr/>
            </p:nvSpPr>
            <p:spPr>
              <a:xfrm>
                <a:off x="4219119" y="5941950"/>
                <a:ext cx="415755" cy="437632"/>
              </a:xfrm>
              <a:custGeom>
                <a:avLst/>
                <a:gdLst>
                  <a:gd name="connsiteX0" fmla="*/ 11825 w 415755"/>
                  <a:gd name="connsiteY0" fmla="*/ 437032 h 437632"/>
                  <a:gd name="connsiteX1" fmla="*/ 1549 w 415755"/>
                  <a:gd name="connsiteY1" fmla="*/ 432100 h 437632"/>
                  <a:gd name="connsiteX2" fmla="*/ 1549 w 415755"/>
                  <a:gd name="connsiteY2" fmla="*/ 421001 h 437632"/>
                  <a:gd name="connsiteX3" fmla="*/ 194440 w 415755"/>
                  <a:gd name="connsiteY3" fmla="*/ 6237 h 437632"/>
                  <a:gd name="connsiteX4" fmla="*/ 204717 w 415755"/>
                  <a:gd name="connsiteY4" fmla="*/ -546 h 437632"/>
                  <a:gd name="connsiteX5" fmla="*/ 210883 w 415755"/>
                  <a:gd name="connsiteY5" fmla="*/ -546 h 437632"/>
                  <a:gd name="connsiteX6" fmla="*/ 221160 w 415755"/>
                  <a:gd name="connsiteY6" fmla="*/ 6237 h 437632"/>
                  <a:gd name="connsiteX7" fmla="*/ 414052 w 415755"/>
                  <a:gd name="connsiteY7" fmla="*/ 421001 h 437632"/>
                  <a:gd name="connsiteX8" fmla="*/ 414052 w 415755"/>
                  <a:gd name="connsiteY8" fmla="*/ 432100 h 437632"/>
                  <a:gd name="connsiteX9" fmla="*/ 403775 w 415755"/>
                  <a:gd name="connsiteY9" fmla="*/ 437032 h 437632"/>
                  <a:gd name="connsiteX10" fmla="*/ 335333 w 415755"/>
                  <a:gd name="connsiteY10" fmla="*/ 437032 h 437632"/>
                  <a:gd name="connsiteX11" fmla="*/ 313752 w 415755"/>
                  <a:gd name="connsiteY11" fmla="*/ 421617 h 437632"/>
                  <a:gd name="connsiteX12" fmla="*/ 291555 w 415755"/>
                  <a:gd name="connsiteY12" fmla="*/ 372803 h 437632"/>
                  <a:gd name="connsiteX13" fmla="*/ 123943 w 415755"/>
                  <a:gd name="connsiteY13" fmla="*/ 372803 h 437632"/>
                  <a:gd name="connsiteX14" fmla="*/ 101746 w 415755"/>
                  <a:gd name="connsiteY14" fmla="*/ 422028 h 437632"/>
                  <a:gd name="connsiteX15" fmla="*/ 79548 w 415755"/>
                  <a:gd name="connsiteY15" fmla="*/ 436826 h 437632"/>
                  <a:gd name="connsiteX16" fmla="*/ 160939 w 415755"/>
                  <a:gd name="connsiteY16" fmla="*/ 289152 h 437632"/>
                  <a:gd name="connsiteX17" fmla="*/ 254662 w 415755"/>
                  <a:gd name="connsiteY17" fmla="*/ 289152 h 437632"/>
                  <a:gd name="connsiteX18" fmla="*/ 207800 w 415755"/>
                  <a:gd name="connsiteY18" fmla="*/ 187414 h 437632"/>
                  <a:gd name="connsiteX19" fmla="*/ 207184 w 415755"/>
                  <a:gd name="connsiteY19" fmla="*/ 187414 h 43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15755" h="437632">
                    <a:moveTo>
                      <a:pt x="11825" y="437032"/>
                    </a:moveTo>
                    <a:cubicBezTo>
                      <a:pt x="7756" y="437361"/>
                      <a:pt x="3830" y="435480"/>
                      <a:pt x="1549" y="432100"/>
                    </a:cubicBezTo>
                    <a:cubicBezTo>
                      <a:pt x="-620" y="428718"/>
                      <a:pt x="-620" y="424381"/>
                      <a:pt x="1549" y="421001"/>
                    </a:cubicBezTo>
                    <a:lnTo>
                      <a:pt x="194440" y="6237"/>
                    </a:lnTo>
                    <a:cubicBezTo>
                      <a:pt x="195982" y="1952"/>
                      <a:pt x="200165" y="-813"/>
                      <a:pt x="204717" y="-546"/>
                    </a:cubicBezTo>
                    <a:lnTo>
                      <a:pt x="210883" y="-546"/>
                    </a:lnTo>
                    <a:cubicBezTo>
                      <a:pt x="215436" y="-813"/>
                      <a:pt x="219618" y="1952"/>
                      <a:pt x="221160" y="6237"/>
                    </a:cubicBezTo>
                    <a:lnTo>
                      <a:pt x="414052" y="421001"/>
                    </a:lnTo>
                    <a:cubicBezTo>
                      <a:pt x="416220" y="424381"/>
                      <a:pt x="416220" y="428718"/>
                      <a:pt x="414052" y="432100"/>
                    </a:cubicBezTo>
                    <a:cubicBezTo>
                      <a:pt x="411770" y="435480"/>
                      <a:pt x="407834" y="437361"/>
                      <a:pt x="403775" y="437032"/>
                    </a:cubicBezTo>
                    <a:lnTo>
                      <a:pt x="335333" y="437032"/>
                    </a:lnTo>
                    <a:cubicBezTo>
                      <a:pt x="325611" y="436940"/>
                      <a:pt x="316989" y="430784"/>
                      <a:pt x="313752" y="421617"/>
                    </a:cubicBezTo>
                    <a:lnTo>
                      <a:pt x="291555" y="372803"/>
                    </a:lnTo>
                    <a:lnTo>
                      <a:pt x="123943" y="372803"/>
                    </a:lnTo>
                    <a:lnTo>
                      <a:pt x="101746" y="422028"/>
                    </a:lnTo>
                    <a:cubicBezTo>
                      <a:pt x="98467" y="431349"/>
                      <a:pt x="89414" y="437381"/>
                      <a:pt x="79548" y="436826"/>
                    </a:cubicBezTo>
                    <a:close/>
                    <a:moveTo>
                      <a:pt x="160939" y="289152"/>
                    </a:moveTo>
                    <a:lnTo>
                      <a:pt x="254662" y="289152"/>
                    </a:lnTo>
                    <a:lnTo>
                      <a:pt x="207800" y="187414"/>
                    </a:lnTo>
                    <a:lnTo>
                      <a:pt x="207184" y="187414"/>
                    </a:ln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6E424B81-A286-44E0-BB8F-6AB6E119F550}"/>
                  </a:ext>
                </a:extLst>
              </p:cNvPr>
              <p:cNvSpPr/>
              <p:nvPr/>
            </p:nvSpPr>
            <p:spPr>
              <a:xfrm>
                <a:off x="4570818" y="5948014"/>
                <a:ext cx="375211" cy="431739"/>
              </a:xfrm>
              <a:custGeom>
                <a:avLst/>
                <a:gdLst>
                  <a:gd name="connsiteX0" fmla="*/ 138194 w 375211"/>
                  <a:gd name="connsiteY0" fmla="*/ 419252 h 431739"/>
                  <a:gd name="connsiteX1" fmla="*/ 138194 w 375211"/>
                  <a:gd name="connsiteY1" fmla="*/ 222866 h 431739"/>
                  <a:gd name="connsiteX2" fmla="*/ 1927 w 375211"/>
                  <a:gd name="connsiteY2" fmla="*/ 17334 h 431739"/>
                  <a:gd name="connsiteX3" fmla="*/ 1310 w 375211"/>
                  <a:gd name="connsiteY3" fmla="*/ 5311 h 431739"/>
                  <a:gd name="connsiteX4" fmla="*/ 11586 w 375211"/>
                  <a:gd name="connsiteY4" fmla="*/ -547 h 431739"/>
                  <a:gd name="connsiteX5" fmla="*/ 91744 w 375211"/>
                  <a:gd name="connsiteY5" fmla="*/ -547 h 431739"/>
                  <a:gd name="connsiteX6" fmla="*/ 102021 w 375211"/>
                  <a:gd name="connsiteY6" fmla="*/ 5002 h 431739"/>
                  <a:gd name="connsiteX7" fmla="*/ 187728 w 375211"/>
                  <a:gd name="connsiteY7" fmla="*/ 131404 h 431739"/>
                  <a:gd name="connsiteX8" fmla="*/ 273332 w 375211"/>
                  <a:gd name="connsiteY8" fmla="*/ 5002 h 431739"/>
                  <a:gd name="connsiteX9" fmla="*/ 283608 w 375211"/>
                  <a:gd name="connsiteY9" fmla="*/ -547 h 431739"/>
                  <a:gd name="connsiteX10" fmla="*/ 363766 w 375211"/>
                  <a:gd name="connsiteY10" fmla="*/ -547 h 431739"/>
                  <a:gd name="connsiteX11" fmla="*/ 374043 w 375211"/>
                  <a:gd name="connsiteY11" fmla="*/ 5311 h 431739"/>
                  <a:gd name="connsiteX12" fmla="*/ 372707 w 375211"/>
                  <a:gd name="connsiteY12" fmla="*/ 17334 h 431739"/>
                  <a:gd name="connsiteX13" fmla="*/ 234589 w 375211"/>
                  <a:gd name="connsiteY13" fmla="*/ 222866 h 431739"/>
                  <a:gd name="connsiteX14" fmla="*/ 234589 w 375211"/>
                  <a:gd name="connsiteY14" fmla="*/ 419458 h 431739"/>
                  <a:gd name="connsiteX15" fmla="*/ 230889 w 375211"/>
                  <a:gd name="connsiteY15" fmla="*/ 427473 h 431739"/>
                  <a:gd name="connsiteX16" fmla="*/ 222976 w 375211"/>
                  <a:gd name="connsiteY16" fmla="*/ 431173 h 431739"/>
                  <a:gd name="connsiteX17" fmla="*/ 149601 w 375211"/>
                  <a:gd name="connsiteY17" fmla="*/ 431173 h 431739"/>
                  <a:gd name="connsiteX18" fmla="*/ 141277 w 375211"/>
                  <a:gd name="connsiteY18" fmla="*/ 427782 h 431739"/>
                  <a:gd name="connsiteX19" fmla="*/ 138194 w 375211"/>
                  <a:gd name="connsiteY19" fmla="*/ 419252 h 431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75211" h="431739">
                    <a:moveTo>
                      <a:pt x="138194" y="419252"/>
                    </a:moveTo>
                    <a:lnTo>
                      <a:pt x="138194" y="222866"/>
                    </a:lnTo>
                    <a:lnTo>
                      <a:pt x="1927" y="17334"/>
                    </a:lnTo>
                    <a:cubicBezTo>
                      <a:pt x="-499" y="13758"/>
                      <a:pt x="-745" y="9123"/>
                      <a:pt x="1310" y="5311"/>
                    </a:cubicBezTo>
                    <a:cubicBezTo>
                      <a:pt x="3283" y="1509"/>
                      <a:pt x="7312" y="-783"/>
                      <a:pt x="11586" y="-547"/>
                    </a:cubicBezTo>
                    <a:lnTo>
                      <a:pt x="91744" y="-547"/>
                    </a:lnTo>
                    <a:cubicBezTo>
                      <a:pt x="95875" y="-516"/>
                      <a:pt x="99729" y="1560"/>
                      <a:pt x="102021" y="5002"/>
                    </a:cubicBezTo>
                    <a:lnTo>
                      <a:pt x="187728" y="131404"/>
                    </a:lnTo>
                    <a:lnTo>
                      <a:pt x="273332" y="5002"/>
                    </a:lnTo>
                    <a:cubicBezTo>
                      <a:pt x="275624" y="1560"/>
                      <a:pt x="279477" y="-516"/>
                      <a:pt x="283608" y="-547"/>
                    </a:cubicBezTo>
                    <a:lnTo>
                      <a:pt x="363766" y="-547"/>
                    </a:lnTo>
                    <a:cubicBezTo>
                      <a:pt x="368041" y="-783"/>
                      <a:pt x="372069" y="1509"/>
                      <a:pt x="374043" y="5311"/>
                    </a:cubicBezTo>
                    <a:cubicBezTo>
                      <a:pt x="375882" y="9257"/>
                      <a:pt x="375368" y="13892"/>
                      <a:pt x="372707" y="17334"/>
                    </a:cubicBezTo>
                    <a:lnTo>
                      <a:pt x="234589" y="222866"/>
                    </a:lnTo>
                    <a:lnTo>
                      <a:pt x="234589" y="419458"/>
                    </a:lnTo>
                    <a:cubicBezTo>
                      <a:pt x="234507" y="422520"/>
                      <a:pt x="233171" y="425418"/>
                      <a:pt x="230889" y="427473"/>
                    </a:cubicBezTo>
                    <a:cubicBezTo>
                      <a:pt x="228875" y="429744"/>
                      <a:pt x="226008" y="431080"/>
                      <a:pt x="222976" y="431173"/>
                    </a:cubicBezTo>
                    <a:lnTo>
                      <a:pt x="149601" y="431173"/>
                    </a:lnTo>
                    <a:cubicBezTo>
                      <a:pt x="146477" y="431245"/>
                      <a:pt x="143466" y="430012"/>
                      <a:pt x="141277" y="427782"/>
                    </a:cubicBezTo>
                    <a:cubicBezTo>
                      <a:pt x="139068" y="425511"/>
                      <a:pt x="137948" y="422407"/>
                      <a:pt x="138194" y="419252"/>
                    </a:cubicBez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DEDA432D-EB44-43AA-A42D-918D259F9944}"/>
                </a:ext>
              </a:extLst>
            </p:cNvPr>
            <p:cNvGrpSpPr/>
            <p:nvPr/>
          </p:nvGrpSpPr>
          <p:grpSpPr>
            <a:xfrm>
              <a:off x="521828" y="5377857"/>
              <a:ext cx="983329" cy="1145642"/>
              <a:chOff x="777055" y="5713313"/>
              <a:chExt cx="728102" cy="848286"/>
            </a:xfrm>
          </p:grpSpPr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7927D020-D453-4495-84D9-31D5051EEA4B}"/>
                  </a:ext>
                </a:extLst>
              </p:cNvPr>
              <p:cNvSpPr/>
              <p:nvPr/>
            </p:nvSpPr>
            <p:spPr>
              <a:xfrm>
                <a:off x="777055" y="5713313"/>
                <a:ext cx="728102" cy="848286"/>
              </a:xfrm>
              <a:custGeom>
                <a:avLst/>
                <a:gdLst>
                  <a:gd name="connsiteX0" fmla="*/ 272355 w 728102"/>
                  <a:gd name="connsiteY0" fmla="*/ 253885 h 848286"/>
                  <a:gd name="connsiteX1" fmla="*/ 173597 w 728102"/>
                  <a:gd name="connsiteY1" fmla="*/ 121318 h 848286"/>
                  <a:gd name="connsiteX2" fmla="*/ 139170 w 728102"/>
                  <a:gd name="connsiteY2" fmla="*/ 131594 h 848286"/>
                  <a:gd name="connsiteX3" fmla="*/ 72981 w 728102"/>
                  <a:gd name="connsiteY3" fmla="*/ 65629 h 848286"/>
                  <a:gd name="connsiteX4" fmla="*/ 138949 w 728102"/>
                  <a:gd name="connsiteY4" fmla="*/ -563 h 848286"/>
                  <a:gd name="connsiteX5" fmla="*/ 205138 w 728102"/>
                  <a:gd name="connsiteY5" fmla="*/ 65402 h 848286"/>
                  <a:gd name="connsiteX6" fmla="*/ 183257 w 728102"/>
                  <a:gd name="connsiteY6" fmla="*/ 114638 h 848286"/>
                  <a:gd name="connsiteX7" fmla="*/ 282015 w 728102"/>
                  <a:gd name="connsiteY7" fmla="*/ 247206 h 848286"/>
                  <a:gd name="connsiteX8" fmla="*/ 394235 w 728102"/>
                  <a:gd name="connsiteY8" fmla="*/ 204969 h 848286"/>
                  <a:gd name="connsiteX9" fmla="*/ 386528 w 728102"/>
                  <a:gd name="connsiteY9" fmla="*/ 112479 h 848286"/>
                  <a:gd name="connsiteX10" fmla="*/ 359922 w 728102"/>
                  <a:gd name="connsiteY10" fmla="*/ 79040 h 848286"/>
                  <a:gd name="connsiteX11" fmla="*/ 393362 w 728102"/>
                  <a:gd name="connsiteY11" fmla="*/ 52444 h 848286"/>
                  <a:gd name="connsiteX12" fmla="*/ 419968 w 728102"/>
                  <a:gd name="connsiteY12" fmla="*/ 85873 h 848286"/>
                  <a:gd name="connsiteX13" fmla="*/ 398449 w 728102"/>
                  <a:gd name="connsiteY13" fmla="*/ 111452 h 848286"/>
                  <a:gd name="connsiteX14" fmla="*/ 406156 w 728102"/>
                  <a:gd name="connsiteY14" fmla="*/ 203941 h 848286"/>
                  <a:gd name="connsiteX15" fmla="*/ 531428 w 728102"/>
                  <a:gd name="connsiteY15" fmla="*/ 230866 h 848286"/>
                  <a:gd name="connsiteX16" fmla="*/ 607783 w 728102"/>
                  <a:gd name="connsiteY16" fmla="*/ 93365 h 848286"/>
                  <a:gd name="connsiteX17" fmla="*/ 597291 w 728102"/>
                  <a:gd name="connsiteY17" fmla="*/ 26166 h 848286"/>
                  <a:gd name="connsiteX18" fmla="*/ 664500 w 728102"/>
                  <a:gd name="connsiteY18" fmla="*/ 15674 h 848286"/>
                  <a:gd name="connsiteX19" fmla="*/ 674982 w 728102"/>
                  <a:gd name="connsiteY19" fmla="*/ 82873 h 848286"/>
                  <a:gd name="connsiteX20" fmla="*/ 636250 w 728102"/>
                  <a:gd name="connsiteY20" fmla="*/ 102614 h 848286"/>
                  <a:gd name="connsiteX21" fmla="*/ 618265 w 728102"/>
                  <a:gd name="connsiteY21" fmla="*/ 99223 h 848286"/>
                  <a:gd name="connsiteX22" fmla="*/ 541910 w 728102"/>
                  <a:gd name="connsiteY22" fmla="*/ 236621 h 848286"/>
                  <a:gd name="connsiteX23" fmla="*/ 602234 w 728102"/>
                  <a:gd name="connsiteY23" fmla="*/ 287181 h 848286"/>
                  <a:gd name="connsiteX24" fmla="*/ 668415 w 728102"/>
                  <a:gd name="connsiteY24" fmla="*/ 233024 h 848286"/>
                  <a:gd name="connsiteX25" fmla="*/ 681148 w 728102"/>
                  <a:gd name="connsiteY25" fmla="*/ 192544 h 848286"/>
                  <a:gd name="connsiteX26" fmla="*/ 721628 w 728102"/>
                  <a:gd name="connsiteY26" fmla="*/ 205277 h 848286"/>
                  <a:gd name="connsiteX27" fmla="*/ 708895 w 728102"/>
                  <a:gd name="connsiteY27" fmla="*/ 245756 h 848286"/>
                  <a:gd name="connsiteX28" fmla="*/ 695032 w 728102"/>
                  <a:gd name="connsiteY28" fmla="*/ 249158 h 848286"/>
                  <a:gd name="connsiteX29" fmla="*/ 676020 w 728102"/>
                  <a:gd name="connsiteY29" fmla="*/ 242376 h 848286"/>
                  <a:gd name="connsiteX30" fmla="*/ 609839 w 728102"/>
                  <a:gd name="connsiteY30" fmla="*/ 296431 h 848286"/>
                  <a:gd name="connsiteX31" fmla="*/ 658755 w 728102"/>
                  <a:gd name="connsiteY31" fmla="*/ 416461 h 848286"/>
                  <a:gd name="connsiteX32" fmla="*/ 659783 w 728102"/>
                  <a:gd name="connsiteY32" fmla="*/ 428382 h 848286"/>
                  <a:gd name="connsiteX33" fmla="*/ 566471 w 728102"/>
                  <a:gd name="connsiteY33" fmla="*/ 633914 h 848286"/>
                  <a:gd name="connsiteX34" fmla="*/ 656186 w 728102"/>
                  <a:gd name="connsiteY34" fmla="*/ 757233 h 848286"/>
                  <a:gd name="connsiteX35" fmla="*/ 721895 w 728102"/>
                  <a:gd name="connsiteY35" fmla="*/ 775885 h 848286"/>
                  <a:gd name="connsiteX36" fmla="*/ 703243 w 728102"/>
                  <a:gd name="connsiteY36" fmla="*/ 841594 h 848286"/>
                  <a:gd name="connsiteX37" fmla="*/ 637534 w 728102"/>
                  <a:gd name="connsiteY37" fmla="*/ 822942 h 848286"/>
                  <a:gd name="connsiteX38" fmla="*/ 646526 w 728102"/>
                  <a:gd name="connsiteY38" fmla="*/ 764324 h 848286"/>
                  <a:gd name="connsiteX39" fmla="*/ 556709 w 728102"/>
                  <a:gd name="connsiteY39" fmla="*/ 641005 h 848286"/>
                  <a:gd name="connsiteX40" fmla="*/ 406156 w 728102"/>
                  <a:gd name="connsiteY40" fmla="*/ 683242 h 848286"/>
                  <a:gd name="connsiteX41" fmla="*/ 398449 w 728102"/>
                  <a:gd name="connsiteY41" fmla="*/ 775731 h 848286"/>
                  <a:gd name="connsiteX42" fmla="*/ 419259 w 728102"/>
                  <a:gd name="connsiteY42" fmla="*/ 813045 h 848286"/>
                  <a:gd name="connsiteX43" fmla="*/ 381945 w 728102"/>
                  <a:gd name="connsiteY43" fmla="*/ 833866 h 848286"/>
                  <a:gd name="connsiteX44" fmla="*/ 361135 w 728102"/>
                  <a:gd name="connsiteY44" fmla="*/ 796541 h 848286"/>
                  <a:gd name="connsiteX45" fmla="*/ 386528 w 728102"/>
                  <a:gd name="connsiteY45" fmla="*/ 774806 h 848286"/>
                  <a:gd name="connsiteX46" fmla="*/ 394235 w 728102"/>
                  <a:gd name="connsiteY46" fmla="*/ 682317 h 848286"/>
                  <a:gd name="connsiteX47" fmla="*/ 255912 w 728102"/>
                  <a:gd name="connsiteY47" fmla="*/ 618807 h 848286"/>
                  <a:gd name="connsiteX48" fmla="*/ 205557 w 728102"/>
                  <a:gd name="connsiteY48" fmla="*/ 670190 h 848286"/>
                  <a:gd name="connsiteX49" fmla="*/ 212442 w 728102"/>
                  <a:gd name="connsiteY49" fmla="*/ 690744 h 848286"/>
                  <a:gd name="connsiteX50" fmla="*/ 176351 w 728102"/>
                  <a:gd name="connsiteY50" fmla="*/ 727205 h 848286"/>
                  <a:gd name="connsiteX51" fmla="*/ 139891 w 728102"/>
                  <a:gd name="connsiteY51" fmla="*/ 691114 h 848286"/>
                  <a:gd name="connsiteX52" fmla="*/ 175982 w 728102"/>
                  <a:gd name="connsiteY52" fmla="*/ 654652 h 848286"/>
                  <a:gd name="connsiteX53" fmla="*/ 197027 w 728102"/>
                  <a:gd name="connsiteY53" fmla="*/ 661250 h 848286"/>
                  <a:gd name="connsiteX54" fmla="*/ 247383 w 728102"/>
                  <a:gd name="connsiteY54" fmla="*/ 609867 h 848286"/>
                  <a:gd name="connsiteX55" fmla="*/ 193020 w 728102"/>
                  <a:gd name="connsiteY55" fmla="*/ 521488 h 848286"/>
                  <a:gd name="connsiteX56" fmla="*/ 83368 w 728102"/>
                  <a:gd name="connsiteY56" fmla="*/ 556326 h 848286"/>
                  <a:gd name="connsiteX57" fmla="*/ 83368 w 728102"/>
                  <a:gd name="connsiteY57" fmla="*/ 563108 h 848286"/>
                  <a:gd name="connsiteX58" fmla="*/ 41414 w 728102"/>
                  <a:gd name="connsiteY58" fmla="*/ 604595 h 848286"/>
                  <a:gd name="connsiteX59" fmla="*/ -77 w 728102"/>
                  <a:gd name="connsiteY59" fmla="*/ 562646 h 848286"/>
                  <a:gd name="connsiteX60" fmla="*/ 41878 w 728102"/>
                  <a:gd name="connsiteY60" fmla="*/ 521149 h 848286"/>
                  <a:gd name="connsiteX61" fmla="*/ 79257 w 728102"/>
                  <a:gd name="connsiteY61" fmla="*/ 544816 h 848286"/>
                  <a:gd name="connsiteX62" fmla="*/ 189423 w 728102"/>
                  <a:gd name="connsiteY62" fmla="*/ 510081 h 848286"/>
                  <a:gd name="connsiteX63" fmla="*/ 197541 w 728102"/>
                  <a:gd name="connsiteY63" fmla="*/ 352952 h 848286"/>
                  <a:gd name="connsiteX64" fmla="*/ 102483 w 728102"/>
                  <a:gd name="connsiteY64" fmla="*/ 311846 h 848286"/>
                  <a:gd name="connsiteX65" fmla="*/ 60681 w 728102"/>
                  <a:gd name="connsiteY65" fmla="*/ 319162 h 848286"/>
                  <a:gd name="connsiteX66" fmla="*/ 53360 w 728102"/>
                  <a:gd name="connsiteY66" fmla="*/ 277368 h 848286"/>
                  <a:gd name="connsiteX67" fmla="*/ 95162 w 728102"/>
                  <a:gd name="connsiteY67" fmla="*/ 270040 h 848286"/>
                  <a:gd name="connsiteX68" fmla="*/ 107929 w 728102"/>
                  <a:gd name="connsiteY68" fmla="*/ 294684 h 848286"/>
                  <a:gd name="connsiteX69" fmla="*/ 107313 w 728102"/>
                  <a:gd name="connsiteY69" fmla="*/ 300850 h 848286"/>
                  <a:gd name="connsiteX70" fmla="*/ 202371 w 728102"/>
                  <a:gd name="connsiteY70" fmla="*/ 341956 h 848286"/>
                  <a:gd name="connsiteX71" fmla="*/ 272355 w 728102"/>
                  <a:gd name="connsiteY71" fmla="*/ 253885 h 848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728102" h="848286">
                    <a:moveTo>
                      <a:pt x="272355" y="253885"/>
                    </a:moveTo>
                    <a:lnTo>
                      <a:pt x="173597" y="121318"/>
                    </a:lnTo>
                    <a:cubicBezTo>
                      <a:pt x="163309" y="127894"/>
                      <a:pt x="151381" y="131461"/>
                      <a:pt x="139170" y="131594"/>
                    </a:cubicBezTo>
                    <a:cubicBezTo>
                      <a:pt x="102676" y="131656"/>
                      <a:pt x="73042" y="102121"/>
                      <a:pt x="72981" y="65629"/>
                    </a:cubicBezTo>
                    <a:cubicBezTo>
                      <a:pt x="72920" y="29136"/>
                      <a:pt x="102455" y="-501"/>
                      <a:pt x="138949" y="-563"/>
                    </a:cubicBezTo>
                    <a:cubicBezTo>
                      <a:pt x="175443" y="-625"/>
                      <a:pt x="205077" y="28910"/>
                      <a:pt x="205138" y="65402"/>
                    </a:cubicBezTo>
                    <a:cubicBezTo>
                      <a:pt x="205170" y="84178"/>
                      <a:pt x="197213" y="102080"/>
                      <a:pt x="183257" y="114638"/>
                    </a:cubicBezTo>
                    <a:lnTo>
                      <a:pt x="282015" y="247206"/>
                    </a:lnTo>
                    <a:cubicBezTo>
                      <a:pt x="315229" y="223826"/>
                      <a:pt x="353848" y="209285"/>
                      <a:pt x="394235" y="204969"/>
                    </a:cubicBezTo>
                    <a:lnTo>
                      <a:pt x="386528" y="112479"/>
                    </a:lnTo>
                    <a:cubicBezTo>
                      <a:pt x="369952" y="110589"/>
                      <a:pt x="358041" y="95626"/>
                      <a:pt x="359922" y="79040"/>
                    </a:cubicBezTo>
                    <a:cubicBezTo>
                      <a:pt x="361813" y="62463"/>
                      <a:pt x="376786" y="50553"/>
                      <a:pt x="393362" y="52444"/>
                    </a:cubicBezTo>
                    <a:cubicBezTo>
                      <a:pt x="409938" y="54324"/>
                      <a:pt x="421849" y="69297"/>
                      <a:pt x="419968" y="85873"/>
                    </a:cubicBezTo>
                    <a:cubicBezTo>
                      <a:pt x="418591" y="97959"/>
                      <a:pt x="410113" y="108030"/>
                      <a:pt x="398449" y="111452"/>
                    </a:cubicBezTo>
                    <a:lnTo>
                      <a:pt x="406156" y="203941"/>
                    </a:lnTo>
                    <a:cubicBezTo>
                      <a:pt x="449585" y="201382"/>
                      <a:pt x="492891" y="210683"/>
                      <a:pt x="531428" y="230866"/>
                    </a:cubicBezTo>
                    <a:lnTo>
                      <a:pt x="607783" y="93365"/>
                    </a:lnTo>
                    <a:cubicBezTo>
                      <a:pt x="586326" y="77704"/>
                      <a:pt x="581629" y="47613"/>
                      <a:pt x="597291" y="26166"/>
                    </a:cubicBezTo>
                    <a:cubicBezTo>
                      <a:pt x="612952" y="4709"/>
                      <a:pt x="643042" y="13"/>
                      <a:pt x="664500" y="15674"/>
                    </a:cubicBezTo>
                    <a:cubicBezTo>
                      <a:pt x="685947" y="31335"/>
                      <a:pt x="690644" y="61426"/>
                      <a:pt x="674982" y="82873"/>
                    </a:cubicBezTo>
                    <a:cubicBezTo>
                      <a:pt x="665949" y="95245"/>
                      <a:pt x="651572" y="102583"/>
                      <a:pt x="636250" y="102614"/>
                    </a:cubicBezTo>
                    <a:cubicBezTo>
                      <a:pt x="630094" y="102614"/>
                      <a:pt x="624000" y="101463"/>
                      <a:pt x="618265" y="99223"/>
                    </a:cubicBezTo>
                    <a:lnTo>
                      <a:pt x="541910" y="236621"/>
                    </a:lnTo>
                    <a:cubicBezTo>
                      <a:pt x="564642" y="250073"/>
                      <a:pt x="585021" y="267153"/>
                      <a:pt x="602234" y="287181"/>
                    </a:cubicBezTo>
                    <a:lnTo>
                      <a:pt x="668415" y="233024"/>
                    </a:lnTo>
                    <a:cubicBezTo>
                      <a:pt x="660749" y="218328"/>
                      <a:pt x="666453" y="200200"/>
                      <a:pt x="681148" y="192544"/>
                    </a:cubicBezTo>
                    <a:cubicBezTo>
                      <a:pt x="695844" y="184878"/>
                      <a:pt x="713972" y="190582"/>
                      <a:pt x="721628" y="205277"/>
                    </a:cubicBezTo>
                    <a:cubicBezTo>
                      <a:pt x="729294" y="219973"/>
                      <a:pt x="723590" y="238100"/>
                      <a:pt x="708895" y="245756"/>
                    </a:cubicBezTo>
                    <a:cubicBezTo>
                      <a:pt x="704620" y="247987"/>
                      <a:pt x="699862" y="249158"/>
                      <a:pt x="695032" y="249158"/>
                    </a:cubicBezTo>
                    <a:cubicBezTo>
                      <a:pt x="688105" y="249148"/>
                      <a:pt x="681395" y="246754"/>
                      <a:pt x="676020" y="242376"/>
                    </a:cubicBezTo>
                    <a:lnTo>
                      <a:pt x="609839" y="296431"/>
                    </a:lnTo>
                    <a:cubicBezTo>
                      <a:pt x="636856" y="331186"/>
                      <a:pt x="653782" y="372714"/>
                      <a:pt x="658755" y="416461"/>
                    </a:cubicBezTo>
                    <a:lnTo>
                      <a:pt x="659783" y="428382"/>
                    </a:lnTo>
                    <a:cubicBezTo>
                      <a:pt x="664952" y="508180"/>
                      <a:pt x="629940" y="585285"/>
                      <a:pt x="566471" y="633914"/>
                    </a:cubicBezTo>
                    <a:lnTo>
                      <a:pt x="656186" y="757233"/>
                    </a:lnTo>
                    <a:cubicBezTo>
                      <a:pt x="679483" y="744234"/>
                      <a:pt x="708905" y="752588"/>
                      <a:pt x="721895" y="775885"/>
                    </a:cubicBezTo>
                    <a:cubicBezTo>
                      <a:pt x="734895" y="799182"/>
                      <a:pt x="726540" y="828604"/>
                      <a:pt x="703243" y="841594"/>
                    </a:cubicBezTo>
                    <a:cubicBezTo>
                      <a:pt x="679946" y="854593"/>
                      <a:pt x="650534" y="846239"/>
                      <a:pt x="637534" y="822942"/>
                    </a:cubicBezTo>
                    <a:cubicBezTo>
                      <a:pt x="626775" y="803653"/>
                      <a:pt x="630474" y="779503"/>
                      <a:pt x="646526" y="764324"/>
                    </a:cubicBezTo>
                    <a:lnTo>
                      <a:pt x="556709" y="641005"/>
                    </a:lnTo>
                    <a:cubicBezTo>
                      <a:pt x="512653" y="671516"/>
                      <a:pt x="459646" y="686386"/>
                      <a:pt x="406156" y="683242"/>
                    </a:cubicBezTo>
                    <a:lnTo>
                      <a:pt x="398449" y="775731"/>
                    </a:lnTo>
                    <a:cubicBezTo>
                      <a:pt x="414501" y="780284"/>
                      <a:pt x="423822" y="796993"/>
                      <a:pt x="419259" y="813045"/>
                    </a:cubicBezTo>
                    <a:cubicBezTo>
                      <a:pt x="414706" y="829098"/>
                      <a:pt x="397997" y="838418"/>
                      <a:pt x="381945" y="833866"/>
                    </a:cubicBezTo>
                    <a:cubicBezTo>
                      <a:pt x="365893" y="829303"/>
                      <a:pt x="356572" y="812593"/>
                      <a:pt x="361135" y="796541"/>
                    </a:cubicBezTo>
                    <a:cubicBezTo>
                      <a:pt x="364454" y="784846"/>
                      <a:pt x="374463" y="776286"/>
                      <a:pt x="386528" y="774806"/>
                    </a:cubicBezTo>
                    <a:lnTo>
                      <a:pt x="394235" y="682317"/>
                    </a:lnTo>
                    <a:cubicBezTo>
                      <a:pt x="342431" y="676808"/>
                      <a:pt x="293854" y="654498"/>
                      <a:pt x="255912" y="618807"/>
                    </a:cubicBezTo>
                    <a:lnTo>
                      <a:pt x="205557" y="670190"/>
                    </a:lnTo>
                    <a:cubicBezTo>
                      <a:pt x="209941" y="676151"/>
                      <a:pt x="212349" y="683344"/>
                      <a:pt x="212442" y="690744"/>
                    </a:cubicBezTo>
                    <a:cubicBezTo>
                      <a:pt x="212544" y="710783"/>
                      <a:pt x="196385" y="727103"/>
                      <a:pt x="176351" y="727205"/>
                    </a:cubicBezTo>
                    <a:cubicBezTo>
                      <a:pt x="156316" y="727308"/>
                      <a:pt x="139992" y="711143"/>
                      <a:pt x="139891" y="691114"/>
                    </a:cubicBezTo>
                    <a:cubicBezTo>
                      <a:pt x="139789" y="671074"/>
                      <a:pt x="155948" y="654755"/>
                      <a:pt x="175982" y="654652"/>
                    </a:cubicBezTo>
                    <a:cubicBezTo>
                      <a:pt x="183512" y="654611"/>
                      <a:pt x="190867" y="656923"/>
                      <a:pt x="197027" y="661250"/>
                    </a:cubicBezTo>
                    <a:lnTo>
                      <a:pt x="247383" y="609867"/>
                    </a:lnTo>
                    <a:cubicBezTo>
                      <a:pt x="223062" y="584699"/>
                      <a:pt x="204511" y="554548"/>
                      <a:pt x="193020" y="521488"/>
                    </a:cubicBezTo>
                    <a:lnTo>
                      <a:pt x="83368" y="556326"/>
                    </a:lnTo>
                    <a:cubicBezTo>
                      <a:pt x="83576" y="558587"/>
                      <a:pt x="83576" y="560847"/>
                      <a:pt x="83368" y="563108"/>
                    </a:cubicBezTo>
                    <a:cubicBezTo>
                      <a:pt x="83240" y="586149"/>
                      <a:pt x="64456" y="604729"/>
                      <a:pt x="41414" y="604595"/>
                    </a:cubicBezTo>
                    <a:cubicBezTo>
                      <a:pt x="18371" y="604471"/>
                      <a:pt x="-205" y="585686"/>
                      <a:pt x="-77" y="562646"/>
                    </a:cubicBezTo>
                    <a:cubicBezTo>
                      <a:pt x="52" y="539605"/>
                      <a:pt x="18835" y="521025"/>
                      <a:pt x="41878" y="521149"/>
                    </a:cubicBezTo>
                    <a:cubicBezTo>
                      <a:pt x="57838" y="521241"/>
                      <a:pt x="72349" y="530429"/>
                      <a:pt x="79257" y="544816"/>
                    </a:cubicBezTo>
                    <a:lnTo>
                      <a:pt x="189423" y="510081"/>
                    </a:lnTo>
                    <a:cubicBezTo>
                      <a:pt x="174440" y="458276"/>
                      <a:pt x="177300" y="402937"/>
                      <a:pt x="197541" y="352952"/>
                    </a:cubicBezTo>
                    <a:lnTo>
                      <a:pt x="102483" y="311846"/>
                    </a:lnTo>
                    <a:cubicBezTo>
                      <a:pt x="92961" y="325411"/>
                      <a:pt x="74247" y="328689"/>
                      <a:pt x="60681" y="319162"/>
                    </a:cubicBezTo>
                    <a:cubicBezTo>
                      <a:pt x="47117" y="309646"/>
                      <a:pt x="43839" y="290932"/>
                      <a:pt x="53360" y="277368"/>
                    </a:cubicBezTo>
                    <a:cubicBezTo>
                      <a:pt x="62882" y="263803"/>
                      <a:pt x="81597" y="260524"/>
                      <a:pt x="95162" y="270040"/>
                    </a:cubicBezTo>
                    <a:cubicBezTo>
                      <a:pt x="103188" y="275682"/>
                      <a:pt x="107955" y="284880"/>
                      <a:pt x="107929" y="294684"/>
                    </a:cubicBezTo>
                    <a:cubicBezTo>
                      <a:pt x="107931" y="296759"/>
                      <a:pt x="107725" y="298825"/>
                      <a:pt x="107313" y="300850"/>
                    </a:cubicBezTo>
                    <a:lnTo>
                      <a:pt x="202371" y="341956"/>
                    </a:lnTo>
                    <a:cubicBezTo>
                      <a:pt x="218438" y="307498"/>
                      <a:pt x="242419" y="277326"/>
                      <a:pt x="272355" y="2538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3D2C0F04-AB84-4CD6-9191-8D82D82F7801}"/>
                  </a:ext>
                </a:extLst>
              </p:cNvPr>
              <p:cNvSpPr/>
              <p:nvPr/>
            </p:nvSpPr>
            <p:spPr>
              <a:xfrm>
                <a:off x="1020199" y="5972592"/>
                <a:ext cx="357420" cy="339744"/>
              </a:xfrm>
              <a:custGeom>
                <a:avLst/>
                <a:gdLst>
                  <a:gd name="connsiteX0" fmla="*/ 357343 w 357420"/>
                  <a:gd name="connsiteY0" fmla="*/ 129230 h 339744"/>
                  <a:gd name="connsiteX1" fmla="*/ 220767 w 357420"/>
                  <a:gd name="connsiteY1" fmla="*/ 129230 h 339744"/>
                  <a:gd name="connsiteX2" fmla="*/ 178530 w 357420"/>
                  <a:gd name="connsiteY2" fmla="*/ -563 h 339744"/>
                  <a:gd name="connsiteX3" fmla="*/ 136293 w 357420"/>
                  <a:gd name="connsiteY3" fmla="*/ 129230 h 339744"/>
                  <a:gd name="connsiteX4" fmla="*/ -78 w 357420"/>
                  <a:gd name="connsiteY4" fmla="*/ 129230 h 339744"/>
                  <a:gd name="connsiteX5" fmla="*/ 288695 w 357420"/>
                  <a:gd name="connsiteY5" fmla="*/ 339181 h 339744"/>
                  <a:gd name="connsiteX6" fmla="*/ 246458 w 357420"/>
                  <a:gd name="connsiteY6" fmla="*/ 209387 h 339744"/>
                  <a:gd name="connsiteX7" fmla="*/ 68570 w 357420"/>
                  <a:gd name="connsiteY7" fmla="*/ 339181 h 339744"/>
                  <a:gd name="connsiteX8" fmla="*/ 166506 w 357420"/>
                  <a:gd name="connsiteY8" fmla="*/ 268169 h 339744"/>
                  <a:gd name="connsiteX9" fmla="*/ 105566 w 357420"/>
                  <a:gd name="connsiteY9" fmla="*/ 224186 h 33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7420" h="339744">
                    <a:moveTo>
                      <a:pt x="357343" y="129230"/>
                    </a:moveTo>
                    <a:lnTo>
                      <a:pt x="220767" y="129230"/>
                    </a:lnTo>
                    <a:lnTo>
                      <a:pt x="178530" y="-563"/>
                    </a:lnTo>
                    <a:lnTo>
                      <a:pt x="136293" y="129230"/>
                    </a:lnTo>
                    <a:lnTo>
                      <a:pt x="-78" y="129230"/>
                    </a:lnTo>
                    <a:lnTo>
                      <a:pt x="288695" y="339181"/>
                    </a:lnTo>
                    <a:lnTo>
                      <a:pt x="246458" y="209387"/>
                    </a:lnTo>
                    <a:close/>
                    <a:moveTo>
                      <a:pt x="68570" y="339181"/>
                    </a:moveTo>
                    <a:lnTo>
                      <a:pt x="166506" y="268169"/>
                    </a:lnTo>
                    <a:lnTo>
                      <a:pt x="105566" y="224186"/>
                    </a:lnTo>
                    <a:close/>
                  </a:path>
                </a:pathLst>
              </a:custGeom>
              <a:solidFill>
                <a:srgbClr val="2C52A4"/>
              </a:solidFill>
              <a:ln w="102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503BAB7-6BC1-45CD-9566-CDB46F25FDC0}"/>
                </a:ext>
              </a:extLst>
            </p:cNvPr>
            <p:cNvSpPr txBox="1"/>
            <p:nvPr/>
          </p:nvSpPr>
          <p:spPr>
            <a:xfrm>
              <a:off x="1623994" y="6002726"/>
              <a:ext cx="5767600" cy="587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cap="all" dirty="0">
                  <a:solidFill>
                    <a:srgbClr val="2C52A4"/>
                  </a:solidFill>
                  <a:latin typeface="Brandon Grotesque Black" panose="020B0A03020203060202" pitchFamily="34" charset="0"/>
                </a:rPr>
                <a:t>EU Flu Day 2021 – One voice to protect</a:t>
              </a:r>
            </a:p>
            <a:p>
              <a:pPr>
                <a:lnSpc>
                  <a:spcPts val="1900"/>
                </a:lnSpc>
              </a:pPr>
              <a:r>
                <a:rPr lang="en-US" cap="all" dirty="0">
                  <a:solidFill>
                    <a:srgbClr val="2C52A4"/>
                  </a:solidFill>
                  <a:latin typeface="Brandon Grotesque Black" panose="020B0A03020203060202" pitchFamily="34" charset="0"/>
                </a:rPr>
                <a:t>populations from flu in the age of COVID-19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449D255-6172-48FC-B278-12D6973125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758" y="5454765"/>
            <a:ext cx="2620644" cy="96578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F366117-3330-444D-9979-B487AEF292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03699" y="614519"/>
            <a:ext cx="1438275" cy="838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3A4A18-2160-4418-A689-3DEFD3BA4AD1}"/>
              </a:ext>
            </a:extLst>
          </p:cNvPr>
          <p:cNvCxnSpPr/>
          <p:nvPr/>
        </p:nvCxnSpPr>
        <p:spPr>
          <a:xfrm>
            <a:off x="638175" y="5076825"/>
            <a:ext cx="11123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1A6A6EB-400E-4389-9DE1-9434D7A412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1737085"/>
              </p:ext>
            </p:extLst>
          </p:nvPr>
        </p:nvGraphicFramePr>
        <p:xfrm>
          <a:off x="697662" y="1593665"/>
          <a:ext cx="8732088" cy="3340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292918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D7EC8AC221994B8D3166468293A166" ma:contentTypeVersion="13" ma:contentTypeDescription="Create a new document." ma:contentTypeScope="" ma:versionID="097aa78a83aa68360090e301d41f7508">
  <xsd:schema xmlns:xsd="http://www.w3.org/2001/XMLSchema" xmlns:xs="http://www.w3.org/2001/XMLSchema" xmlns:p="http://schemas.microsoft.com/office/2006/metadata/properties" xmlns:ns2="3cbe9a10-3689-4caa-a55d-892c0b7df792" xmlns:ns3="84ca2a16-5f4b-4717-a6c3-49ce90011c42" targetNamespace="http://schemas.microsoft.com/office/2006/metadata/properties" ma:root="true" ma:fieldsID="d9e4adc43491b696961a9f552689ccef" ns2:_="" ns3:_="">
    <xsd:import namespace="3cbe9a10-3689-4caa-a55d-892c0b7df792"/>
    <xsd:import namespace="84ca2a16-5f4b-4717-a6c3-49ce90011c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e9a10-3689-4caa-a55d-892c0b7df7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ca2a16-5f4b-4717-a6c3-49ce90011c4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611864-D0FA-40B9-BF6A-18C1CE66002E}"/>
</file>

<file path=customXml/itemProps2.xml><?xml version="1.0" encoding="utf-8"?>
<ds:datastoreItem xmlns:ds="http://schemas.openxmlformats.org/officeDocument/2006/customXml" ds:itemID="{904903F2-1EF0-4D86-A3CF-167298502720}"/>
</file>

<file path=customXml/itemProps3.xml><?xml version="1.0" encoding="utf-8"?>
<ds:datastoreItem xmlns:ds="http://schemas.openxmlformats.org/officeDocument/2006/customXml" ds:itemID="{DA947742-0233-4C4C-A2CB-9B777AA597A4}"/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252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 Light</vt:lpstr>
      <vt:lpstr>Brandon Grotesque Black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MaxMi;Dmitriy Danilchenko</dc:creator>
  <cp:lastModifiedBy>Silvia Romeo</cp:lastModifiedBy>
  <cp:revision>10</cp:revision>
  <dcterms:created xsi:type="dcterms:W3CDTF">2021-09-23T09:25:04Z</dcterms:created>
  <dcterms:modified xsi:type="dcterms:W3CDTF">2021-10-04T12:58:59Z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0x0101009BD7EC8AC221994B8D3166468293A166</vt:lpwstr>
  </property>
</Properties>
</file>