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6.jpg" ContentType="image/jpeg"/>
  <Override PartName="/ppt/media/image29.jpg" ContentType="image/jpeg"/>
  <Override PartName="/ppt/media/image33.jpg" ContentType="image/jpeg"/>
  <Override PartName="/ppt/media/image34.jpg" ContentType="image/jpeg"/>
  <Override PartName="/ppt/media/image37.jpg" ContentType="image/jpeg"/>
  <Override PartName="/ppt/media/image38.jpg" ContentType="image/jpeg"/>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202" r:id="rId2"/>
    <p:sldId id="1868" r:id="rId3"/>
    <p:sldId id="319" r:id="rId4"/>
    <p:sldId id="438" r:id="rId5"/>
    <p:sldId id="2147197098" r:id="rId6"/>
    <p:sldId id="2147197099" r:id="rId7"/>
    <p:sldId id="2147197097" r:id="rId8"/>
    <p:sldId id="270" r:id="rId9"/>
    <p:sldId id="269" r:id="rId10"/>
    <p:sldId id="2147197100"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94660"/>
  </p:normalViewPr>
  <p:slideViewPr>
    <p:cSldViewPr snapToGrid="0">
      <p:cViewPr>
        <p:scale>
          <a:sx n="66" d="100"/>
          <a:sy n="66" d="100"/>
        </p:scale>
        <p:origin x="534"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iczko, Joanna /PL" userId="2b6ec0e3-1bbc-41e0-8f98-1cdeb608e2eb" providerId="ADAL" clId="{C6962813-8F7D-421C-8DE1-8E71CA122BC2}"/>
    <pc:docChg chg="undo custSel addSld delSld modSld sldOrd delMainMaster modMainMaster">
      <pc:chgData name="Rabiczko, Joanna /PL" userId="2b6ec0e3-1bbc-41e0-8f98-1cdeb608e2eb" providerId="ADAL" clId="{C6962813-8F7D-421C-8DE1-8E71CA122BC2}" dt="2021-09-30T14:45:47.784" v="981" actId="20577"/>
      <pc:docMkLst>
        <pc:docMk/>
      </pc:docMkLst>
      <pc:sldChg chg="addSp delSp modSp add mod">
        <pc:chgData name="Rabiczko, Joanna /PL" userId="2b6ec0e3-1bbc-41e0-8f98-1cdeb608e2eb" providerId="ADAL" clId="{C6962813-8F7D-421C-8DE1-8E71CA122BC2}" dt="2021-09-30T13:59:56.428" v="422" actId="1076"/>
        <pc:sldMkLst>
          <pc:docMk/>
          <pc:sldMk cId="157644932" sldId="269"/>
        </pc:sldMkLst>
        <pc:spChg chg="mod">
          <ac:chgData name="Rabiczko, Joanna /PL" userId="2b6ec0e3-1bbc-41e0-8f98-1cdeb608e2eb" providerId="ADAL" clId="{C6962813-8F7D-421C-8DE1-8E71CA122BC2}" dt="2021-09-30T13:22:24.476" v="401" actId="403"/>
          <ac:spMkLst>
            <pc:docMk/>
            <pc:sldMk cId="157644932" sldId="269"/>
            <ac:spMk id="2" creationId="{57D00004-3AC8-4164-9951-AC42B749866F}"/>
          </ac:spMkLst>
        </pc:spChg>
        <pc:spChg chg="mod">
          <ac:chgData name="Rabiczko, Joanna /PL" userId="2b6ec0e3-1bbc-41e0-8f98-1cdeb608e2eb" providerId="ADAL" clId="{C6962813-8F7D-421C-8DE1-8E71CA122BC2}" dt="2021-09-30T13:37:04.012" v="407" actId="113"/>
          <ac:spMkLst>
            <pc:docMk/>
            <pc:sldMk cId="157644932" sldId="269"/>
            <ac:spMk id="5" creationId="{00000000-0000-0000-0000-000000000000}"/>
          </ac:spMkLst>
        </pc:spChg>
        <pc:spChg chg="add del mod">
          <ac:chgData name="Rabiczko, Joanna /PL" userId="2b6ec0e3-1bbc-41e0-8f98-1cdeb608e2eb" providerId="ADAL" clId="{C6962813-8F7D-421C-8DE1-8E71CA122BC2}" dt="2021-09-30T13:37:24.381" v="414" actId="478"/>
          <ac:spMkLst>
            <pc:docMk/>
            <pc:sldMk cId="157644932" sldId="269"/>
            <ac:spMk id="9" creationId="{EDFB9E1F-C4AA-4CC2-B29C-A6B20AF15E09}"/>
          </ac:spMkLst>
        </pc:spChg>
        <pc:graphicFrameChg chg="add del mod">
          <ac:chgData name="Rabiczko, Joanna /PL" userId="2b6ec0e3-1bbc-41e0-8f98-1cdeb608e2eb" providerId="ADAL" clId="{C6962813-8F7D-421C-8DE1-8E71CA122BC2}" dt="2021-09-30T13:37:24.381" v="414" actId="478"/>
          <ac:graphicFrameMkLst>
            <pc:docMk/>
            <pc:sldMk cId="157644932" sldId="269"/>
            <ac:graphicFrameMk id="6" creationId="{F4DF11CB-C1C1-44E8-AACF-39BB3D4DE82A}"/>
          </ac:graphicFrameMkLst>
        </pc:graphicFrameChg>
        <pc:graphicFrameChg chg="mod">
          <ac:chgData name="Rabiczko, Joanna /PL" userId="2b6ec0e3-1bbc-41e0-8f98-1cdeb608e2eb" providerId="ADAL" clId="{C6962813-8F7D-421C-8DE1-8E71CA122BC2}" dt="2021-09-30T13:20:19.014" v="391" actId="207"/>
          <ac:graphicFrameMkLst>
            <pc:docMk/>
            <pc:sldMk cId="157644932" sldId="269"/>
            <ac:graphicFrameMk id="8" creationId="{00000000-0008-0000-0000-000003000000}"/>
          </ac:graphicFrameMkLst>
        </pc:graphicFrameChg>
        <pc:graphicFrameChg chg="add mod modGraphic">
          <ac:chgData name="Rabiczko, Joanna /PL" userId="2b6ec0e3-1bbc-41e0-8f98-1cdeb608e2eb" providerId="ADAL" clId="{C6962813-8F7D-421C-8DE1-8E71CA122BC2}" dt="2021-09-30T13:59:56.428" v="422" actId="1076"/>
          <ac:graphicFrameMkLst>
            <pc:docMk/>
            <pc:sldMk cId="157644932" sldId="269"/>
            <ac:graphicFrameMk id="10" creationId="{D710CD1B-9E20-41A7-99F0-DE24DD78830F}"/>
          </ac:graphicFrameMkLst>
        </pc:graphicFrameChg>
        <pc:picChg chg="add mod">
          <ac:chgData name="Rabiczko, Joanna /PL" userId="2b6ec0e3-1bbc-41e0-8f98-1cdeb608e2eb" providerId="ADAL" clId="{C6962813-8F7D-421C-8DE1-8E71CA122BC2}" dt="2021-09-30T13:23:07.274" v="406" actId="1076"/>
          <ac:picMkLst>
            <pc:docMk/>
            <pc:sldMk cId="157644932" sldId="269"/>
            <ac:picMk id="7" creationId="{4D86DC17-FF05-4700-87BD-1601A34DE3A9}"/>
          </ac:picMkLst>
        </pc:picChg>
      </pc:sldChg>
      <pc:sldChg chg="addSp modSp add mod">
        <pc:chgData name="Rabiczko, Joanna /PL" userId="2b6ec0e3-1bbc-41e0-8f98-1cdeb608e2eb" providerId="ADAL" clId="{C6962813-8F7D-421C-8DE1-8E71CA122BC2}" dt="2021-09-30T13:22:52.675" v="403" actId="1076"/>
        <pc:sldMkLst>
          <pc:docMk/>
          <pc:sldMk cId="3085151196" sldId="270"/>
        </pc:sldMkLst>
        <pc:spChg chg="mod">
          <ac:chgData name="Rabiczko, Joanna /PL" userId="2b6ec0e3-1bbc-41e0-8f98-1cdeb608e2eb" providerId="ADAL" clId="{C6962813-8F7D-421C-8DE1-8E71CA122BC2}" dt="2021-09-30T13:21:00.561" v="393" actId="1076"/>
          <ac:spMkLst>
            <pc:docMk/>
            <pc:sldMk cId="3085151196" sldId="270"/>
            <ac:spMk id="2" creationId="{57D00004-3AC8-4164-9951-AC42B749866F}"/>
          </ac:spMkLst>
        </pc:spChg>
        <pc:spChg chg="mod">
          <ac:chgData name="Rabiczko, Joanna /PL" userId="2b6ec0e3-1bbc-41e0-8f98-1cdeb608e2eb" providerId="ADAL" clId="{C6962813-8F7D-421C-8DE1-8E71CA122BC2}" dt="2021-09-30T13:21:41.422" v="395"/>
          <ac:spMkLst>
            <pc:docMk/>
            <pc:sldMk cId="3085151196" sldId="270"/>
            <ac:spMk id="15" creationId="{0E1947DE-D1C1-4176-91DB-BE3488CCD7D9}"/>
          </ac:spMkLst>
        </pc:spChg>
        <pc:spChg chg="mod">
          <ac:chgData name="Rabiczko, Joanna /PL" userId="2b6ec0e3-1bbc-41e0-8f98-1cdeb608e2eb" providerId="ADAL" clId="{C6962813-8F7D-421C-8DE1-8E71CA122BC2}" dt="2021-09-30T13:22:52.675" v="403" actId="1076"/>
          <ac:spMkLst>
            <pc:docMk/>
            <pc:sldMk cId="3085151196" sldId="270"/>
            <ac:spMk id="17" creationId="{E6FB798C-09A6-431C-B285-068472C8FE9A}"/>
          </ac:spMkLst>
        </pc:spChg>
        <pc:graphicFrameChg chg="mod">
          <ac:chgData name="Rabiczko, Joanna /PL" userId="2b6ec0e3-1bbc-41e0-8f98-1cdeb608e2eb" providerId="ADAL" clId="{C6962813-8F7D-421C-8DE1-8E71CA122BC2}" dt="2021-09-30T13:22:07.863" v="397" actId="207"/>
          <ac:graphicFrameMkLst>
            <pc:docMk/>
            <pc:sldMk cId="3085151196" sldId="270"/>
            <ac:graphicFrameMk id="18" creationId="{B00081B2-5F06-4C78-836F-8B19F7E44136}"/>
          </ac:graphicFrameMkLst>
        </pc:graphicFrameChg>
        <pc:picChg chg="add mod">
          <ac:chgData name="Rabiczko, Joanna /PL" userId="2b6ec0e3-1bbc-41e0-8f98-1cdeb608e2eb" providerId="ADAL" clId="{C6962813-8F7D-421C-8DE1-8E71CA122BC2}" dt="2021-09-30T13:22:15.981" v="398"/>
          <ac:picMkLst>
            <pc:docMk/>
            <pc:sldMk cId="3085151196" sldId="270"/>
            <ac:picMk id="19" creationId="{DB337EF9-4B8D-4961-A368-B350C45B6F7B}"/>
          </ac:picMkLst>
        </pc:picChg>
      </pc:sldChg>
      <pc:sldChg chg="addSp modSp add mod">
        <pc:chgData name="Rabiczko, Joanna /PL" userId="2b6ec0e3-1bbc-41e0-8f98-1cdeb608e2eb" providerId="ADAL" clId="{C6962813-8F7D-421C-8DE1-8E71CA122BC2}" dt="2021-09-30T12:59:16.435" v="213" actId="14100"/>
        <pc:sldMkLst>
          <pc:docMk/>
          <pc:sldMk cId="0" sldId="319"/>
        </pc:sldMkLst>
        <pc:picChg chg="add mod">
          <ac:chgData name="Rabiczko, Joanna /PL" userId="2b6ec0e3-1bbc-41e0-8f98-1cdeb608e2eb" providerId="ADAL" clId="{C6962813-8F7D-421C-8DE1-8E71CA122BC2}" dt="2021-09-30T12:59:16.435" v="213" actId="14100"/>
          <ac:picMkLst>
            <pc:docMk/>
            <pc:sldMk cId="0" sldId="319"/>
            <ac:picMk id="20" creationId="{FCE14557-F693-4C74-9F2C-5A4C5FA35FED}"/>
          </ac:picMkLst>
        </pc:picChg>
      </pc:sldChg>
      <pc:sldChg chg="addSp delSp modSp add mod">
        <pc:chgData name="Rabiczko, Joanna /PL" userId="2b6ec0e3-1bbc-41e0-8f98-1cdeb608e2eb" providerId="ADAL" clId="{C6962813-8F7D-421C-8DE1-8E71CA122BC2}" dt="2021-09-30T13:14:11.639" v="381" actId="1076"/>
        <pc:sldMkLst>
          <pc:docMk/>
          <pc:sldMk cId="2219338988" sldId="438"/>
        </pc:sldMkLst>
        <pc:spChg chg="del">
          <ac:chgData name="Rabiczko, Joanna /PL" userId="2b6ec0e3-1bbc-41e0-8f98-1cdeb608e2eb" providerId="ADAL" clId="{C6962813-8F7D-421C-8DE1-8E71CA122BC2}" dt="2021-09-30T13:13:31.019" v="349" actId="478"/>
          <ac:spMkLst>
            <pc:docMk/>
            <pc:sldMk cId="2219338988" sldId="438"/>
            <ac:spMk id="4" creationId="{00000000-0000-0000-0000-000000000000}"/>
          </ac:spMkLst>
        </pc:spChg>
        <pc:spChg chg="add mod">
          <ac:chgData name="Rabiczko, Joanna /PL" userId="2b6ec0e3-1bbc-41e0-8f98-1cdeb608e2eb" providerId="ADAL" clId="{C6962813-8F7D-421C-8DE1-8E71CA122BC2}" dt="2021-09-30T13:14:11.639" v="381" actId="1076"/>
          <ac:spMkLst>
            <pc:docMk/>
            <pc:sldMk cId="2219338988" sldId="438"/>
            <ac:spMk id="36" creationId="{12DA5F78-E4B8-4E13-AEA2-EEB2B59A2CCA}"/>
          </ac:spMkLst>
        </pc:spChg>
        <pc:picChg chg="add mod">
          <ac:chgData name="Rabiczko, Joanna /PL" userId="2b6ec0e3-1bbc-41e0-8f98-1cdeb608e2eb" providerId="ADAL" clId="{C6962813-8F7D-421C-8DE1-8E71CA122BC2}" dt="2021-09-30T13:14:08.406" v="380" actId="1076"/>
          <ac:picMkLst>
            <pc:docMk/>
            <pc:sldMk cId="2219338988" sldId="438"/>
            <ac:picMk id="48" creationId="{7856EC11-1579-49E0-A821-D8F03B20F73F}"/>
          </ac:picMkLst>
        </pc:picChg>
      </pc:sldChg>
      <pc:sldChg chg="modSp add del mod ord">
        <pc:chgData name="Rabiczko, Joanna /PL" userId="2b6ec0e3-1bbc-41e0-8f98-1cdeb608e2eb" providerId="ADAL" clId="{C6962813-8F7D-421C-8DE1-8E71CA122BC2}" dt="2021-09-30T13:07:43.103" v="259" actId="47"/>
        <pc:sldMkLst>
          <pc:docMk/>
          <pc:sldMk cId="2879718358" sldId="671"/>
        </pc:sldMkLst>
        <pc:spChg chg="mod">
          <ac:chgData name="Rabiczko, Joanna /PL" userId="2b6ec0e3-1bbc-41e0-8f98-1cdeb608e2eb" providerId="ADAL" clId="{C6962813-8F7D-421C-8DE1-8E71CA122BC2}" dt="2021-09-30T12:59:30.815" v="215" actId="1076"/>
          <ac:spMkLst>
            <pc:docMk/>
            <pc:sldMk cId="2879718358" sldId="671"/>
            <ac:spMk id="2" creationId="{00000000-0000-0000-0000-000000000000}"/>
          </ac:spMkLst>
        </pc:spChg>
      </pc:sldChg>
      <pc:sldChg chg="del">
        <pc:chgData name="Rabiczko, Joanna /PL" userId="2b6ec0e3-1bbc-41e0-8f98-1cdeb608e2eb" providerId="ADAL" clId="{C6962813-8F7D-421C-8DE1-8E71CA122BC2}" dt="2021-09-30T12:59:47.151" v="218" actId="47"/>
        <pc:sldMkLst>
          <pc:docMk/>
          <pc:sldMk cId="3607771761" sldId="2050094558"/>
        </pc:sldMkLst>
      </pc:sldChg>
      <pc:sldChg chg="addSp delSp modSp mod modClrScheme chgLayout">
        <pc:chgData name="Rabiczko, Joanna /PL" userId="2b6ec0e3-1bbc-41e0-8f98-1cdeb608e2eb" providerId="ADAL" clId="{C6962813-8F7D-421C-8DE1-8E71CA122BC2}" dt="2021-09-30T13:05:15.571" v="250" actId="478"/>
        <pc:sldMkLst>
          <pc:docMk/>
          <pc:sldMk cId="1886534798" sldId="2147197097"/>
        </pc:sldMkLst>
        <pc:spChg chg="add del mod ord">
          <ac:chgData name="Rabiczko, Joanna /PL" userId="2b6ec0e3-1bbc-41e0-8f98-1cdeb608e2eb" providerId="ADAL" clId="{C6962813-8F7D-421C-8DE1-8E71CA122BC2}" dt="2021-09-30T13:04:47.956" v="248" actId="478"/>
          <ac:spMkLst>
            <pc:docMk/>
            <pc:sldMk cId="1886534798" sldId="2147197097"/>
            <ac:spMk id="3" creationId="{457744F1-8308-40C6-B514-F847233CBB9D}"/>
          </ac:spMkLst>
        </pc:spChg>
        <pc:spChg chg="mod">
          <ac:chgData name="Rabiczko, Joanna /PL" userId="2b6ec0e3-1bbc-41e0-8f98-1cdeb608e2eb" providerId="ADAL" clId="{C6962813-8F7D-421C-8DE1-8E71CA122BC2}" dt="2021-09-30T13:03:58.534" v="228" actId="1076"/>
          <ac:spMkLst>
            <pc:docMk/>
            <pc:sldMk cId="1886534798" sldId="2147197097"/>
            <ac:spMk id="4" creationId="{48D951D4-6E66-451D-8C70-EBCF2573A13C}"/>
          </ac:spMkLst>
        </pc:spChg>
        <pc:spChg chg="add del mod ord">
          <ac:chgData name="Rabiczko, Joanna /PL" userId="2b6ec0e3-1bbc-41e0-8f98-1cdeb608e2eb" providerId="ADAL" clId="{C6962813-8F7D-421C-8DE1-8E71CA122BC2}" dt="2021-09-30T13:05:15.571" v="250" actId="478"/>
          <ac:spMkLst>
            <pc:docMk/>
            <pc:sldMk cId="1886534798" sldId="2147197097"/>
            <ac:spMk id="7" creationId="{905E34CA-3A2A-4C7E-B330-BDE843A2AD44}"/>
          </ac:spMkLst>
        </pc:spChg>
        <pc:spChg chg="mod">
          <ac:chgData name="Rabiczko, Joanna /PL" userId="2b6ec0e3-1bbc-41e0-8f98-1cdeb608e2eb" providerId="ADAL" clId="{C6962813-8F7D-421C-8DE1-8E71CA122BC2}" dt="2021-09-30T13:04:31.474" v="246" actId="6549"/>
          <ac:spMkLst>
            <pc:docMk/>
            <pc:sldMk cId="1886534798" sldId="2147197097"/>
            <ac:spMk id="8" creationId="{5E78E340-A3A0-4A89-976C-7AA7C9CABE08}"/>
          </ac:spMkLst>
        </pc:spChg>
        <pc:spChg chg="mod">
          <ac:chgData name="Rabiczko, Joanna /PL" userId="2b6ec0e3-1bbc-41e0-8f98-1cdeb608e2eb" providerId="ADAL" clId="{C6962813-8F7D-421C-8DE1-8E71CA122BC2}" dt="2021-09-30T13:03:52.226" v="227" actId="14100"/>
          <ac:spMkLst>
            <pc:docMk/>
            <pc:sldMk cId="1886534798" sldId="2147197097"/>
            <ac:spMk id="14" creationId="{29A1BD9B-7083-49A0-BEFB-EA459F1DFF3A}"/>
          </ac:spMkLst>
        </pc:spChg>
        <pc:spChg chg="mod">
          <ac:chgData name="Rabiczko, Joanna /PL" userId="2b6ec0e3-1bbc-41e0-8f98-1cdeb608e2eb" providerId="ADAL" clId="{C6962813-8F7D-421C-8DE1-8E71CA122BC2}" dt="2021-09-30T13:04:06.332" v="229" actId="1076"/>
          <ac:spMkLst>
            <pc:docMk/>
            <pc:sldMk cId="1886534798" sldId="2147197097"/>
            <ac:spMk id="15" creationId="{C70E1C05-0D88-42BF-972F-56E783365BEF}"/>
          </ac:spMkLst>
        </pc:spChg>
        <pc:spChg chg="del">
          <ac:chgData name="Rabiczko, Joanna /PL" userId="2b6ec0e3-1bbc-41e0-8f98-1cdeb608e2eb" providerId="ADAL" clId="{C6962813-8F7D-421C-8DE1-8E71CA122BC2}" dt="2021-09-30T13:03:27.032" v="225" actId="478"/>
          <ac:spMkLst>
            <pc:docMk/>
            <pc:sldMk cId="1886534798" sldId="2147197097"/>
            <ac:spMk id="16" creationId="{F4B933BA-38E3-46A6-AA50-9C2E33E2325C}"/>
          </ac:spMkLst>
        </pc:spChg>
        <pc:spChg chg="mod">
          <ac:chgData name="Rabiczko, Joanna /PL" userId="2b6ec0e3-1bbc-41e0-8f98-1cdeb608e2eb" providerId="ADAL" clId="{C6962813-8F7D-421C-8DE1-8E71CA122BC2}" dt="2021-09-30T13:04:12.450" v="230" actId="1076"/>
          <ac:spMkLst>
            <pc:docMk/>
            <pc:sldMk cId="1886534798" sldId="2147197097"/>
            <ac:spMk id="23" creationId="{BB75D6A6-C275-4BA7-A5ED-40AAA8947F39}"/>
          </ac:spMkLst>
        </pc:spChg>
        <pc:spChg chg="mod">
          <ac:chgData name="Rabiczko, Joanna /PL" userId="2b6ec0e3-1bbc-41e0-8f98-1cdeb608e2eb" providerId="ADAL" clId="{C6962813-8F7D-421C-8DE1-8E71CA122BC2}" dt="2021-09-30T13:04:12.450" v="230" actId="1076"/>
          <ac:spMkLst>
            <pc:docMk/>
            <pc:sldMk cId="1886534798" sldId="2147197097"/>
            <ac:spMk id="24" creationId="{65F86790-5C81-4791-9A24-4C3C4BA6257B}"/>
          </ac:spMkLst>
        </pc:spChg>
      </pc:sldChg>
      <pc:sldChg chg="ord">
        <pc:chgData name="Rabiczko, Joanna /PL" userId="2b6ec0e3-1bbc-41e0-8f98-1cdeb608e2eb" providerId="ADAL" clId="{C6962813-8F7D-421C-8DE1-8E71CA122BC2}" dt="2021-09-30T12:59:42.821" v="217"/>
        <pc:sldMkLst>
          <pc:docMk/>
          <pc:sldMk cId="3710082372" sldId="2147197098"/>
        </pc:sldMkLst>
      </pc:sldChg>
      <pc:sldChg chg="addSp delSp modSp add mod">
        <pc:chgData name="Rabiczko, Joanna /PL" userId="2b6ec0e3-1bbc-41e0-8f98-1cdeb608e2eb" providerId="ADAL" clId="{C6962813-8F7D-421C-8DE1-8E71CA122BC2}" dt="2021-09-30T13:06:51.002" v="258" actId="1076"/>
        <pc:sldMkLst>
          <pc:docMk/>
          <pc:sldMk cId="2495545658" sldId="2147197099"/>
        </pc:sldMkLst>
        <pc:spChg chg="mod">
          <ac:chgData name="Rabiczko, Joanna /PL" userId="2b6ec0e3-1bbc-41e0-8f98-1cdeb608e2eb" providerId="ADAL" clId="{C6962813-8F7D-421C-8DE1-8E71CA122BC2}" dt="2021-09-30T13:00:14.254" v="224" actId="1076"/>
          <ac:spMkLst>
            <pc:docMk/>
            <pc:sldMk cId="2495545658" sldId="2147197099"/>
            <ac:spMk id="2" creationId="{CD3006D8-28A1-4C47-B39B-1B4CE8927E7C}"/>
          </ac:spMkLst>
        </pc:spChg>
        <pc:spChg chg="add mod">
          <ac:chgData name="Rabiczko, Joanna /PL" userId="2b6ec0e3-1bbc-41e0-8f98-1cdeb608e2eb" providerId="ADAL" clId="{C6962813-8F7D-421C-8DE1-8E71CA122BC2}" dt="2021-09-30T12:54:36.176" v="148" actId="1076"/>
          <ac:spMkLst>
            <pc:docMk/>
            <pc:sldMk cId="2495545658" sldId="2147197099"/>
            <ac:spMk id="3" creationId="{04A7318E-B640-4469-8A7C-D6FA526A22CC}"/>
          </ac:spMkLst>
        </pc:spChg>
        <pc:spChg chg="add mod">
          <ac:chgData name="Rabiczko, Joanna /PL" userId="2b6ec0e3-1bbc-41e0-8f98-1cdeb608e2eb" providerId="ADAL" clId="{C6962813-8F7D-421C-8DE1-8E71CA122BC2}" dt="2021-09-30T12:54:36.176" v="148" actId="1076"/>
          <ac:spMkLst>
            <pc:docMk/>
            <pc:sldMk cId="2495545658" sldId="2147197099"/>
            <ac:spMk id="4" creationId="{54AF58AD-8956-4B42-B24C-07DBE6CE89E2}"/>
          </ac:spMkLst>
        </pc:spChg>
        <pc:spChg chg="del">
          <ac:chgData name="Rabiczko, Joanna /PL" userId="2b6ec0e3-1bbc-41e0-8f98-1cdeb608e2eb" providerId="ADAL" clId="{C6962813-8F7D-421C-8DE1-8E71CA122BC2}" dt="2021-09-30T12:46:47.953" v="11" actId="478"/>
          <ac:spMkLst>
            <pc:docMk/>
            <pc:sldMk cId="2495545658" sldId="2147197099"/>
            <ac:spMk id="28" creationId="{7309FBE9-C611-448D-9E2F-ECF9A2B3744A}"/>
          </ac:spMkLst>
        </pc:spChg>
        <pc:spChg chg="del">
          <ac:chgData name="Rabiczko, Joanna /PL" userId="2b6ec0e3-1bbc-41e0-8f98-1cdeb608e2eb" providerId="ADAL" clId="{C6962813-8F7D-421C-8DE1-8E71CA122BC2}" dt="2021-09-30T12:46:47.953" v="11" actId="478"/>
          <ac:spMkLst>
            <pc:docMk/>
            <pc:sldMk cId="2495545658" sldId="2147197099"/>
            <ac:spMk id="38" creationId="{896A7F3B-ECDD-4B00-8365-EAAAC8B9D975}"/>
          </ac:spMkLst>
        </pc:spChg>
        <pc:spChg chg="mod">
          <ac:chgData name="Rabiczko, Joanna /PL" userId="2b6ec0e3-1bbc-41e0-8f98-1cdeb608e2eb" providerId="ADAL" clId="{C6962813-8F7D-421C-8DE1-8E71CA122BC2}" dt="2021-09-30T12:57:10.592" v="206" actId="1076"/>
          <ac:spMkLst>
            <pc:docMk/>
            <pc:sldMk cId="2495545658" sldId="2147197099"/>
            <ac:spMk id="60" creationId="{3A116CEC-B1B1-470B-81C7-E8E7171750FF}"/>
          </ac:spMkLst>
        </pc:spChg>
        <pc:spChg chg="mod">
          <ac:chgData name="Rabiczko, Joanna /PL" userId="2b6ec0e3-1bbc-41e0-8f98-1cdeb608e2eb" providerId="ADAL" clId="{C6962813-8F7D-421C-8DE1-8E71CA122BC2}" dt="2021-09-30T12:57:10.592" v="206" actId="1076"/>
          <ac:spMkLst>
            <pc:docMk/>
            <pc:sldMk cId="2495545658" sldId="2147197099"/>
            <ac:spMk id="61" creationId="{15F3B9C8-80E7-4B82-A669-8D1DB8895516}"/>
          </ac:spMkLst>
        </pc:spChg>
        <pc:spChg chg="mod">
          <ac:chgData name="Rabiczko, Joanna /PL" userId="2b6ec0e3-1bbc-41e0-8f98-1cdeb608e2eb" providerId="ADAL" clId="{C6962813-8F7D-421C-8DE1-8E71CA122BC2}" dt="2021-09-30T12:56:46.272" v="203" actId="1076"/>
          <ac:spMkLst>
            <pc:docMk/>
            <pc:sldMk cId="2495545658" sldId="2147197099"/>
            <ac:spMk id="62" creationId="{0DFCE4E8-23A0-47E7-AA61-FEA7333D4786}"/>
          </ac:spMkLst>
        </pc:spChg>
        <pc:spChg chg="mod">
          <ac:chgData name="Rabiczko, Joanna /PL" userId="2b6ec0e3-1bbc-41e0-8f98-1cdeb608e2eb" providerId="ADAL" clId="{C6962813-8F7D-421C-8DE1-8E71CA122BC2}" dt="2021-09-30T12:57:10.592" v="206" actId="1076"/>
          <ac:spMkLst>
            <pc:docMk/>
            <pc:sldMk cId="2495545658" sldId="2147197099"/>
            <ac:spMk id="64" creationId="{71891505-F47F-4F9C-B484-6A65456A4632}"/>
          </ac:spMkLst>
        </pc:spChg>
        <pc:spChg chg="del">
          <ac:chgData name="Rabiczko, Joanna /PL" userId="2b6ec0e3-1bbc-41e0-8f98-1cdeb608e2eb" providerId="ADAL" clId="{C6962813-8F7D-421C-8DE1-8E71CA122BC2}" dt="2021-09-30T12:46:47.953" v="11" actId="478"/>
          <ac:spMkLst>
            <pc:docMk/>
            <pc:sldMk cId="2495545658" sldId="2147197099"/>
            <ac:spMk id="67" creationId="{A3A35875-25C9-48AD-B21C-52E32EB60F0A}"/>
          </ac:spMkLst>
        </pc:spChg>
        <pc:spChg chg="mod">
          <ac:chgData name="Rabiczko, Joanna /PL" userId="2b6ec0e3-1bbc-41e0-8f98-1cdeb608e2eb" providerId="ADAL" clId="{C6962813-8F7D-421C-8DE1-8E71CA122BC2}" dt="2021-09-30T13:06:47.989" v="257" actId="1076"/>
          <ac:spMkLst>
            <pc:docMk/>
            <pc:sldMk cId="2495545658" sldId="2147197099"/>
            <ac:spMk id="74" creationId="{D0F9BFEF-22D0-498D-AEA5-F6DF7110D359}"/>
          </ac:spMkLst>
        </pc:spChg>
        <pc:spChg chg="add mod">
          <ac:chgData name="Rabiczko, Joanna /PL" userId="2b6ec0e3-1bbc-41e0-8f98-1cdeb608e2eb" providerId="ADAL" clId="{C6962813-8F7D-421C-8DE1-8E71CA122BC2}" dt="2021-09-30T12:54:36.176" v="148" actId="1076"/>
          <ac:spMkLst>
            <pc:docMk/>
            <pc:sldMk cId="2495545658" sldId="2147197099"/>
            <ac:spMk id="76" creationId="{8E920151-A941-4287-B5EF-9EA53396B797}"/>
          </ac:spMkLst>
        </pc:spChg>
        <pc:spChg chg="del">
          <ac:chgData name="Rabiczko, Joanna /PL" userId="2b6ec0e3-1bbc-41e0-8f98-1cdeb608e2eb" providerId="ADAL" clId="{C6962813-8F7D-421C-8DE1-8E71CA122BC2}" dt="2021-09-30T12:46:47.953" v="11" actId="478"/>
          <ac:spMkLst>
            <pc:docMk/>
            <pc:sldMk cId="2495545658" sldId="2147197099"/>
            <ac:spMk id="79" creationId="{66290C91-25B8-4A94-8015-5CEED8C90C0A}"/>
          </ac:spMkLst>
        </pc:spChg>
        <pc:spChg chg="add mod">
          <ac:chgData name="Rabiczko, Joanna /PL" userId="2b6ec0e3-1bbc-41e0-8f98-1cdeb608e2eb" providerId="ADAL" clId="{C6962813-8F7D-421C-8DE1-8E71CA122BC2}" dt="2021-09-30T12:54:36.176" v="148" actId="1076"/>
          <ac:spMkLst>
            <pc:docMk/>
            <pc:sldMk cId="2495545658" sldId="2147197099"/>
            <ac:spMk id="80" creationId="{073D553E-5E99-4FEB-B28E-5F7710E7C655}"/>
          </ac:spMkLst>
        </pc:spChg>
        <pc:spChg chg="del">
          <ac:chgData name="Rabiczko, Joanna /PL" userId="2b6ec0e3-1bbc-41e0-8f98-1cdeb608e2eb" providerId="ADAL" clId="{C6962813-8F7D-421C-8DE1-8E71CA122BC2}" dt="2021-09-30T12:46:47.953" v="11" actId="478"/>
          <ac:spMkLst>
            <pc:docMk/>
            <pc:sldMk cId="2495545658" sldId="2147197099"/>
            <ac:spMk id="90" creationId="{8E67CEED-767F-47E2-A359-29DAD5506F48}"/>
          </ac:spMkLst>
        </pc:spChg>
        <pc:spChg chg="del">
          <ac:chgData name="Rabiczko, Joanna /PL" userId="2b6ec0e3-1bbc-41e0-8f98-1cdeb608e2eb" providerId="ADAL" clId="{C6962813-8F7D-421C-8DE1-8E71CA122BC2}" dt="2021-09-30T12:46:47.953" v="11" actId="478"/>
          <ac:spMkLst>
            <pc:docMk/>
            <pc:sldMk cId="2495545658" sldId="2147197099"/>
            <ac:spMk id="91" creationId="{32CFD9AC-9605-4A0D-8B47-74F401234077}"/>
          </ac:spMkLst>
        </pc:spChg>
        <pc:spChg chg="del mod">
          <ac:chgData name="Rabiczko, Joanna /PL" userId="2b6ec0e3-1bbc-41e0-8f98-1cdeb608e2eb" providerId="ADAL" clId="{C6962813-8F7D-421C-8DE1-8E71CA122BC2}" dt="2021-09-30T12:46:47.953" v="11" actId="478"/>
          <ac:spMkLst>
            <pc:docMk/>
            <pc:sldMk cId="2495545658" sldId="2147197099"/>
            <ac:spMk id="93" creationId="{1CB0CEA1-B5C3-46EB-8CB1-BAC6D7329D18}"/>
          </ac:spMkLst>
        </pc:spChg>
        <pc:spChg chg="del">
          <ac:chgData name="Rabiczko, Joanna /PL" userId="2b6ec0e3-1bbc-41e0-8f98-1cdeb608e2eb" providerId="ADAL" clId="{C6962813-8F7D-421C-8DE1-8E71CA122BC2}" dt="2021-09-30T12:46:47.953" v="11" actId="478"/>
          <ac:spMkLst>
            <pc:docMk/>
            <pc:sldMk cId="2495545658" sldId="2147197099"/>
            <ac:spMk id="94" creationId="{87F7BA31-8ABA-47B6-8785-A8011A62898D}"/>
          </ac:spMkLst>
        </pc:spChg>
        <pc:spChg chg="del">
          <ac:chgData name="Rabiczko, Joanna /PL" userId="2b6ec0e3-1bbc-41e0-8f98-1cdeb608e2eb" providerId="ADAL" clId="{C6962813-8F7D-421C-8DE1-8E71CA122BC2}" dt="2021-09-30T12:46:47.953" v="11" actId="478"/>
          <ac:spMkLst>
            <pc:docMk/>
            <pc:sldMk cId="2495545658" sldId="2147197099"/>
            <ac:spMk id="95" creationId="{8DD8AC06-647B-4511-B321-375857CB50C7}"/>
          </ac:spMkLst>
        </pc:spChg>
        <pc:spChg chg="del">
          <ac:chgData name="Rabiczko, Joanna /PL" userId="2b6ec0e3-1bbc-41e0-8f98-1cdeb608e2eb" providerId="ADAL" clId="{C6962813-8F7D-421C-8DE1-8E71CA122BC2}" dt="2021-09-30T12:46:47.953" v="11" actId="478"/>
          <ac:spMkLst>
            <pc:docMk/>
            <pc:sldMk cId="2495545658" sldId="2147197099"/>
            <ac:spMk id="96" creationId="{9AF4A2C4-9457-44E9-86A9-A9A222FAB978}"/>
          </ac:spMkLst>
        </pc:spChg>
        <pc:spChg chg="del mod">
          <ac:chgData name="Rabiczko, Joanna /PL" userId="2b6ec0e3-1bbc-41e0-8f98-1cdeb608e2eb" providerId="ADAL" clId="{C6962813-8F7D-421C-8DE1-8E71CA122BC2}" dt="2021-09-30T12:46:47.953" v="11" actId="478"/>
          <ac:spMkLst>
            <pc:docMk/>
            <pc:sldMk cId="2495545658" sldId="2147197099"/>
            <ac:spMk id="97" creationId="{FCB6E80E-0FFE-4CCA-A084-6D3F375FCB1E}"/>
          </ac:spMkLst>
        </pc:spChg>
        <pc:spChg chg="add del mod">
          <ac:chgData name="Rabiczko, Joanna /PL" userId="2b6ec0e3-1bbc-41e0-8f98-1cdeb608e2eb" providerId="ADAL" clId="{C6962813-8F7D-421C-8DE1-8E71CA122BC2}" dt="2021-09-30T12:51:58.522" v="101" actId="478"/>
          <ac:spMkLst>
            <pc:docMk/>
            <pc:sldMk cId="2495545658" sldId="2147197099"/>
            <ac:spMk id="99" creationId="{21A531B5-EC4B-4BE2-85A3-F09ABFB538E4}"/>
          </ac:spMkLst>
        </pc:spChg>
        <pc:spChg chg="add mod">
          <ac:chgData name="Rabiczko, Joanna /PL" userId="2b6ec0e3-1bbc-41e0-8f98-1cdeb608e2eb" providerId="ADAL" clId="{C6962813-8F7D-421C-8DE1-8E71CA122BC2}" dt="2021-09-30T12:54:36.176" v="148" actId="1076"/>
          <ac:spMkLst>
            <pc:docMk/>
            <pc:sldMk cId="2495545658" sldId="2147197099"/>
            <ac:spMk id="103" creationId="{03094C35-F6A8-4FAE-A594-6165B9DDC4FB}"/>
          </ac:spMkLst>
        </pc:spChg>
        <pc:spChg chg="add mod">
          <ac:chgData name="Rabiczko, Joanna /PL" userId="2b6ec0e3-1bbc-41e0-8f98-1cdeb608e2eb" providerId="ADAL" clId="{C6962813-8F7D-421C-8DE1-8E71CA122BC2}" dt="2021-09-30T12:54:36.176" v="148" actId="1076"/>
          <ac:spMkLst>
            <pc:docMk/>
            <pc:sldMk cId="2495545658" sldId="2147197099"/>
            <ac:spMk id="104" creationId="{A14D4805-56EE-457B-A011-338CA156374C}"/>
          </ac:spMkLst>
        </pc:spChg>
        <pc:spChg chg="add mod">
          <ac:chgData name="Rabiczko, Joanna /PL" userId="2b6ec0e3-1bbc-41e0-8f98-1cdeb608e2eb" providerId="ADAL" clId="{C6962813-8F7D-421C-8DE1-8E71CA122BC2}" dt="2021-09-30T12:54:36.176" v="148" actId="1076"/>
          <ac:spMkLst>
            <pc:docMk/>
            <pc:sldMk cId="2495545658" sldId="2147197099"/>
            <ac:spMk id="105" creationId="{36F9C0F0-9238-4D36-8BFC-6361D295C4C7}"/>
          </ac:spMkLst>
        </pc:spChg>
        <pc:spChg chg="add mod">
          <ac:chgData name="Rabiczko, Joanna /PL" userId="2b6ec0e3-1bbc-41e0-8f98-1cdeb608e2eb" providerId="ADAL" clId="{C6962813-8F7D-421C-8DE1-8E71CA122BC2}" dt="2021-09-30T12:54:36.176" v="148" actId="1076"/>
          <ac:spMkLst>
            <pc:docMk/>
            <pc:sldMk cId="2495545658" sldId="2147197099"/>
            <ac:spMk id="106" creationId="{6F36B2E9-2227-4EA4-B249-F7D545646AE0}"/>
          </ac:spMkLst>
        </pc:spChg>
        <pc:spChg chg="add del mod">
          <ac:chgData name="Rabiczko, Joanna /PL" userId="2b6ec0e3-1bbc-41e0-8f98-1cdeb608e2eb" providerId="ADAL" clId="{C6962813-8F7D-421C-8DE1-8E71CA122BC2}" dt="2021-09-30T12:54:36.176" v="148" actId="1076"/>
          <ac:spMkLst>
            <pc:docMk/>
            <pc:sldMk cId="2495545658" sldId="2147197099"/>
            <ac:spMk id="107" creationId="{56D43747-F4ED-4519-98D9-D6561CE864C5}"/>
          </ac:spMkLst>
        </pc:spChg>
        <pc:spChg chg="add mod">
          <ac:chgData name="Rabiczko, Joanna /PL" userId="2b6ec0e3-1bbc-41e0-8f98-1cdeb608e2eb" providerId="ADAL" clId="{C6962813-8F7D-421C-8DE1-8E71CA122BC2}" dt="2021-09-30T12:54:36.176" v="148" actId="1076"/>
          <ac:spMkLst>
            <pc:docMk/>
            <pc:sldMk cId="2495545658" sldId="2147197099"/>
            <ac:spMk id="108" creationId="{00832EB5-AF85-48CB-A469-301BAB3BD258}"/>
          </ac:spMkLst>
        </pc:spChg>
        <pc:spChg chg="add mod">
          <ac:chgData name="Rabiczko, Joanna /PL" userId="2b6ec0e3-1bbc-41e0-8f98-1cdeb608e2eb" providerId="ADAL" clId="{C6962813-8F7D-421C-8DE1-8E71CA122BC2}" dt="2021-09-30T12:54:36.176" v="148" actId="1076"/>
          <ac:spMkLst>
            <pc:docMk/>
            <pc:sldMk cId="2495545658" sldId="2147197099"/>
            <ac:spMk id="109" creationId="{0C6C8F82-5E4C-4943-BD8C-6B88C030FA38}"/>
          </ac:spMkLst>
        </pc:spChg>
        <pc:spChg chg="add mod">
          <ac:chgData name="Rabiczko, Joanna /PL" userId="2b6ec0e3-1bbc-41e0-8f98-1cdeb608e2eb" providerId="ADAL" clId="{C6962813-8F7D-421C-8DE1-8E71CA122BC2}" dt="2021-09-30T13:06:45.916" v="256" actId="1076"/>
          <ac:spMkLst>
            <pc:docMk/>
            <pc:sldMk cId="2495545658" sldId="2147197099"/>
            <ac:spMk id="110" creationId="{B888D059-B9DC-4FC8-9A1B-CC71AC3B0EC9}"/>
          </ac:spMkLst>
        </pc:spChg>
        <pc:spChg chg="mod">
          <ac:chgData name="Rabiczko, Joanna /PL" userId="2b6ec0e3-1bbc-41e0-8f98-1cdeb608e2eb" providerId="ADAL" clId="{C6962813-8F7D-421C-8DE1-8E71CA122BC2}" dt="2021-09-30T12:46:01.454" v="4" actId="1076"/>
          <ac:spMkLst>
            <pc:docMk/>
            <pc:sldMk cId="2495545658" sldId="2147197099"/>
            <ac:spMk id="128" creationId="{8CE2F0C6-8139-442E-B019-20EC1DCB8F3E}"/>
          </ac:spMkLst>
        </pc:spChg>
        <pc:spChg chg="mod">
          <ac:chgData name="Rabiczko, Joanna /PL" userId="2b6ec0e3-1bbc-41e0-8f98-1cdeb608e2eb" providerId="ADAL" clId="{C6962813-8F7D-421C-8DE1-8E71CA122BC2}" dt="2021-09-30T12:48:33.158" v="44" actId="1076"/>
          <ac:spMkLst>
            <pc:docMk/>
            <pc:sldMk cId="2495545658" sldId="2147197099"/>
            <ac:spMk id="129" creationId="{784339F3-AB6A-4BF1-9F28-8FBB99F3481E}"/>
          </ac:spMkLst>
        </pc:spChg>
        <pc:spChg chg="mod">
          <ac:chgData name="Rabiczko, Joanna /PL" userId="2b6ec0e3-1bbc-41e0-8f98-1cdeb608e2eb" providerId="ADAL" clId="{C6962813-8F7D-421C-8DE1-8E71CA122BC2}" dt="2021-09-30T12:56:38.998" v="202" actId="14100"/>
          <ac:spMkLst>
            <pc:docMk/>
            <pc:sldMk cId="2495545658" sldId="2147197099"/>
            <ac:spMk id="130" creationId="{2D1B2AE1-EEEA-4CE9-ADFF-4DD4F5D7FFBA}"/>
          </ac:spMkLst>
        </pc:spChg>
        <pc:spChg chg="mod">
          <ac:chgData name="Rabiczko, Joanna /PL" userId="2b6ec0e3-1bbc-41e0-8f98-1cdeb608e2eb" providerId="ADAL" clId="{C6962813-8F7D-421C-8DE1-8E71CA122BC2}" dt="2021-09-30T12:46:01.454" v="4" actId="1076"/>
          <ac:spMkLst>
            <pc:docMk/>
            <pc:sldMk cId="2495545658" sldId="2147197099"/>
            <ac:spMk id="132" creationId="{B36EB97D-4C94-4E20-865F-9EE5902E9CA2}"/>
          </ac:spMkLst>
        </pc:spChg>
        <pc:spChg chg="mod">
          <ac:chgData name="Rabiczko, Joanna /PL" userId="2b6ec0e3-1bbc-41e0-8f98-1cdeb608e2eb" providerId="ADAL" clId="{C6962813-8F7D-421C-8DE1-8E71CA122BC2}" dt="2021-09-30T12:48:33.158" v="44" actId="1076"/>
          <ac:spMkLst>
            <pc:docMk/>
            <pc:sldMk cId="2495545658" sldId="2147197099"/>
            <ac:spMk id="133" creationId="{E397104A-3D56-4FFB-9D3B-84D9BE14EAAF}"/>
          </ac:spMkLst>
        </pc:spChg>
        <pc:spChg chg="mod">
          <ac:chgData name="Rabiczko, Joanna /PL" userId="2b6ec0e3-1bbc-41e0-8f98-1cdeb608e2eb" providerId="ADAL" clId="{C6962813-8F7D-421C-8DE1-8E71CA122BC2}" dt="2021-09-30T12:48:23.584" v="42" actId="1076"/>
          <ac:spMkLst>
            <pc:docMk/>
            <pc:sldMk cId="2495545658" sldId="2147197099"/>
            <ac:spMk id="134" creationId="{6A77F75E-CCC1-4238-88C9-23FBED19D972}"/>
          </ac:spMkLst>
        </pc:spChg>
        <pc:spChg chg="mod">
          <ac:chgData name="Rabiczko, Joanna /PL" userId="2b6ec0e3-1bbc-41e0-8f98-1cdeb608e2eb" providerId="ADAL" clId="{C6962813-8F7D-421C-8DE1-8E71CA122BC2}" dt="2021-09-30T12:57:10.592" v="206" actId="1076"/>
          <ac:spMkLst>
            <pc:docMk/>
            <pc:sldMk cId="2495545658" sldId="2147197099"/>
            <ac:spMk id="136" creationId="{9E5ABDD3-F6DE-4F19-AD9E-57974C084DA8}"/>
          </ac:spMkLst>
        </pc:spChg>
        <pc:spChg chg="mod">
          <ac:chgData name="Rabiczko, Joanna /PL" userId="2b6ec0e3-1bbc-41e0-8f98-1cdeb608e2eb" providerId="ADAL" clId="{C6962813-8F7D-421C-8DE1-8E71CA122BC2}" dt="2021-09-30T12:48:37.504" v="45" actId="1076"/>
          <ac:spMkLst>
            <pc:docMk/>
            <pc:sldMk cId="2495545658" sldId="2147197099"/>
            <ac:spMk id="137" creationId="{3D544165-7638-4C70-91F4-D45ABF9D7771}"/>
          </ac:spMkLst>
        </pc:spChg>
        <pc:spChg chg="mod">
          <ac:chgData name="Rabiczko, Joanna /PL" userId="2b6ec0e3-1bbc-41e0-8f98-1cdeb608e2eb" providerId="ADAL" clId="{C6962813-8F7D-421C-8DE1-8E71CA122BC2}" dt="2021-09-30T12:56:46.272" v="203" actId="1076"/>
          <ac:spMkLst>
            <pc:docMk/>
            <pc:sldMk cId="2495545658" sldId="2147197099"/>
            <ac:spMk id="138" creationId="{4F13E16E-D60D-455B-A218-57BE7D43FB21}"/>
          </ac:spMkLst>
        </pc:spChg>
        <pc:spChg chg="mod">
          <ac:chgData name="Rabiczko, Joanna /PL" userId="2b6ec0e3-1bbc-41e0-8f98-1cdeb608e2eb" providerId="ADAL" clId="{C6962813-8F7D-421C-8DE1-8E71CA122BC2}" dt="2021-09-30T12:57:10.592" v="206" actId="1076"/>
          <ac:spMkLst>
            <pc:docMk/>
            <pc:sldMk cId="2495545658" sldId="2147197099"/>
            <ac:spMk id="140" creationId="{25042FFF-B34A-4726-8466-C12D99A24443}"/>
          </ac:spMkLst>
        </pc:spChg>
        <pc:spChg chg="mod">
          <ac:chgData name="Rabiczko, Joanna /PL" userId="2b6ec0e3-1bbc-41e0-8f98-1cdeb608e2eb" providerId="ADAL" clId="{C6962813-8F7D-421C-8DE1-8E71CA122BC2}" dt="2021-09-30T12:48:37.504" v="45" actId="1076"/>
          <ac:spMkLst>
            <pc:docMk/>
            <pc:sldMk cId="2495545658" sldId="2147197099"/>
            <ac:spMk id="141" creationId="{F0EFF3CF-5AFD-4976-A453-719CE4F8CD9B}"/>
          </ac:spMkLst>
        </pc:spChg>
        <pc:spChg chg="mod">
          <ac:chgData name="Rabiczko, Joanna /PL" userId="2b6ec0e3-1bbc-41e0-8f98-1cdeb608e2eb" providerId="ADAL" clId="{C6962813-8F7D-421C-8DE1-8E71CA122BC2}" dt="2021-09-30T13:06:37.376" v="255" actId="1076"/>
          <ac:spMkLst>
            <pc:docMk/>
            <pc:sldMk cId="2495545658" sldId="2147197099"/>
            <ac:spMk id="142" creationId="{132D7537-9D26-4C3E-85A3-634D6868A215}"/>
          </ac:spMkLst>
        </pc:spChg>
        <pc:picChg chg="add mod">
          <ac:chgData name="Rabiczko, Joanna /PL" userId="2b6ec0e3-1bbc-41e0-8f98-1cdeb608e2eb" providerId="ADAL" clId="{C6962813-8F7D-421C-8DE1-8E71CA122BC2}" dt="2021-09-30T13:00:08.895" v="223"/>
          <ac:picMkLst>
            <pc:docMk/>
            <pc:sldMk cId="2495545658" sldId="2147197099"/>
            <ac:picMk id="111" creationId="{8EA4F0D5-B733-4928-9B31-5DA81AE95722}"/>
          </ac:picMkLst>
        </pc:picChg>
        <pc:picChg chg="add mod">
          <ac:chgData name="Rabiczko, Joanna /PL" userId="2b6ec0e3-1bbc-41e0-8f98-1cdeb608e2eb" providerId="ADAL" clId="{C6962813-8F7D-421C-8DE1-8E71CA122BC2}" dt="2021-09-30T13:06:21.335" v="252" actId="1076"/>
          <ac:picMkLst>
            <pc:docMk/>
            <pc:sldMk cId="2495545658" sldId="2147197099"/>
            <ac:picMk id="112" creationId="{F5D08719-B4EA-4F50-B552-01786ADE5192}"/>
          </ac:picMkLst>
        </pc:picChg>
        <pc:picChg chg="add mod">
          <ac:chgData name="Rabiczko, Joanna /PL" userId="2b6ec0e3-1bbc-41e0-8f98-1cdeb608e2eb" providerId="ADAL" clId="{C6962813-8F7D-421C-8DE1-8E71CA122BC2}" dt="2021-09-30T13:06:51.002" v="258" actId="1076"/>
          <ac:picMkLst>
            <pc:docMk/>
            <pc:sldMk cId="2495545658" sldId="2147197099"/>
            <ac:picMk id="113" creationId="{82F49659-9B81-4495-A853-611E3F0DADE5}"/>
          </ac:picMkLst>
        </pc:picChg>
        <pc:cxnChg chg="del">
          <ac:chgData name="Rabiczko, Joanna /PL" userId="2b6ec0e3-1bbc-41e0-8f98-1cdeb608e2eb" providerId="ADAL" clId="{C6962813-8F7D-421C-8DE1-8E71CA122BC2}" dt="2021-09-30T12:46:47.953" v="11" actId="478"/>
          <ac:cxnSpMkLst>
            <pc:docMk/>
            <pc:sldMk cId="2495545658" sldId="2147197099"/>
            <ac:cxnSpMk id="32" creationId="{8627F8D3-175B-4BEF-8E38-76EA26A8FDC9}"/>
          </ac:cxnSpMkLst>
        </pc:cxnChg>
        <pc:cxnChg chg="del">
          <ac:chgData name="Rabiczko, Joanna /PL" userId="2b6ec0e3-1bbc-41e0-8f98-1cdeb608e2eb" providerId="ADAL" clId="{C6962813-8F7D-421C-8DE1-8E71CA122BC2}" dt="2021-09-30T12:46:47.953" v="11" actId="478"/>
          <ac:cxnSpMkLst>
            <pc:docMk/>
            <pc:sldMk cId="2495545658" sldId="2147197099"/>
            <ac:cxnSpMk id="33" creationId="{0733FABC-ED41-4A3D-AFC8-C30FF97FF8E1}"/>
          </ac:cxnSpMkLst>
        </pc:cxnChg>
        <pc:cxnChg chg="del">
          <ac:chgData name="Rabiczko, Joanna /PL" userId="2b6ec0e3-1bbc-41e0-8f98-1cdeb608e2eb" providerId="ADAL" clId="{C6962813-8F7D-421C-8DE1-8E71CA122BC2}" dt="2021-09-30T12:46:47.953" v="11" actId="478"/>
          <ac:cxnSpMkLst>
            <pc:docMk/>
            <pc:sldMk cId="2495545658" sldId="2147197099"/>
            <ac:cxnSpMk id="34" creationId="{1AFA9424-B4F4-4F7C-8726-C39143E4D8E5}"/>
          </ac:cxnSpMkLst>
        </pc:cxnChg>
        <pc:cxnChg chg="del">
          <ac:chgData name="Rabiczko, Joanna /PL" userId="2b6ec0e3-1bbc-41e0-8f98-1cdeb608e2eb" providerId="ADAL" clId="{C6962813-8F7D-421C-8DE1-8E71CA122BC2}" dt="2021-09-30T12:46:47.953" v="11" actId="478"/>
          <ac:cxnSpMkLst>
            <pc:docMk/>
            <pc:sldMk cId="2495545658" sldId="2147197099"/>
            <ac:cxnSpMk id="35" creationId="{D0F4D5A4-7E16-4029-9BD7-D415DFB7FBE5}"/>
          </ac:cxnSpMkLst>
        </pc:cxnChg>
        <pc:cxnChg chg="del">
          <ac:chgData name="Rabiczko, Joanna /PL" userId="2b6ec0e3-1bbc-41e0-8f98-1cdeb608e2eb" providerId="ADAL" clId="{C6962813-8F7D-421C-8DE1-8E71CA122BC2}" dt="2021-09-30T12:46:47.953" v="11" actId="478"/>
          <ac:cxnSpMkLst>
            <pc:docMk/>
            <pc:sldMk cId="2495545658" sldId="2147197099"/>
            <ac:cxnSpMk id="40" creationId="{AC68F80A-3EAC-43AF-95F8-2FDBE068D90C}"/>
          </ac:cxnSpMkLst>
        </pc:cxnChg>
        <pc:cxnChg chg="del">
          <ac:chgData name="Rabiczko, Joanna /PL" userId="2b6ec0e3-1bbc-41e0-8f98-1cdeb608e2eb" providerId="ADAL" clId="{C6962813-8F7D-421C-8DE1-8E71CA122BC2}" dt="2021-09-30T12:46:47.953" v="11" actId="478"/>
          <ac:cxnSpMkLst>
            <pc:docMk/>
            <pc:sldMk cId="2495545658" sldId="2147197099"/>
            <ac:cxnSpMk id="70" creationId="{DA82C847-6763-4B4C-8D6E-F5400F0DEF6C}"/>
          </ac:cxnSpMkLst>
        </pc:cxnChg>
        <pc:cxnChg chg="del">
          <ac:chgData name="Rabiczko, Joanna /PL" userId="2b6ec0e3-1bbc-41e0-8f98-1cdeb608e2eb" providerId="ADAL" clId="{C6962813-8F7D-421C-8DE1-8E71CA122BC2}" dt="2021-09-30T12:46:47.953" v="11" actId="478"/>
          <ac:cxnSpMkLst>
            <pc:docMk/>
            <pc:sldMk cId="2495545658" sldId="2147197099"/>
            <ac:cxnSpMk id="72" creationId="{B468C500-8169-420A-BAD6-F2805418E3A4}"/>
          </ac:cxnSpMkLst>
        </pc:cxnChg>
        <pc:cxnChg chg="del">
          <ac:chgData name="Rabiczko, Joanna /PL" userId="2b6ec0e3-1bbc-41e0-8f98-1cdeb608e2eb" providerId="ADAL" clId="{C6962813-8F7D-421C-8DE1-8E71CA122BC2}" dt="2021-09-30T12:46:47.953" v="11" actId="478"/>
          <ac:cxnSpMkLst>
            <pc:docMk/>
            <pc:sldMk cId="2495545658" sldId="2147197099"/>
            <ac:cxnSpMk id="73" creationId="{B5FEEF23-9799-4F37-9A71-9604685E92E5}"/>
          </ac:cxnSpMkLst>
        </pc:cxnChg>
        <pc:cxnChg chg="mod">
          <ac:chgData name="Rabiczko, Joanna /PL" userId="2b6ec0e3-1bbc-41e0-8f98-1cdeb608e2eb" providerId="ADAL" clId="{C6962813-8F7D-421C-8DE1-8E71CA122BC2}" dt="2021-09-30T12:56:50.732" v="204" actId="1076"/>
          <ac:cxnSpMkLst>
            <pc:docMk/>
            <pc:sldMk cId="2495545658" sldId="2147197099"/>
            <ac:cxnSpMk id="77" creationId="{A7054C47-167D-4BC6-91E9-239C093A4158}"/>
          </ac:cxnSpMkLst>
        </pc:cxnChg>
        <pc:cxnChg chg="del">
          <ac:chgData name="Rabiczko, Joanna /PL" userId="2b6ec0e3-1bbc-41e0-8f98-1cdeb608e2eb" providerId="ADAL" clId="{C6962813-8F7D-421C-8DE1-8E71CA122BC2}" dt="2021-09-30T12:46:47.953" v="11" actId="478"/>
          <ac:cxnSpMkLst>
            <pc:docMk/>
            <pc:sldMk cId="2495545658" sldId="2147197099"/>
            <ac:cxnSpMk id="78" creationId="{83F07C9A-F186-4379-8776-B98E5FA15298}"/>
          </ac:cxnSpMkLst>
        </pc:cxnChg>
        <pc:cxnChg chg="del mod">
          <ac:chgData name="Rabiczko, Joanna /PL" userId="2b6ec0e3-1bbc-41e0-8f98-1cdeb608e2eb" providerId="ADAL" clId="{C6962813-8F7D-421C-8DE1-8E71CA122BC2}" dt="2021-09-30T12:46:47.953" v="11" actId="478"/>
          <ac:cxnSpMkLst>
            <pc:docMk/>
            <pc:sldMk cId="2495545658" sldId="2147197099"/>
            <ac:cxnSpMk id="81" creationId="{690FED53-18DA-43B1-A1A3-8E64D01AE3A4}"/>
          </ac:cxnSpMkLst>
        </pc:cxnChg>
        <pc:cxnChg chg="del mod">
          <ac:chgData name="Rabiczko, Joanna /PL" userId="2b6ec0e3-1bbc-41e0-8f98-1cdeb608e2eb" providerId="ADAL" clId="{C6962813-8F7D-421C-8DE1-8E71CA122BC2}" dt="2021-09-30T12:46:47.953" v="11" actId="478"/>
          <ac:cxnSpMkLst>
            <pc:docMk/>
            <pc:sldMk cId="2495545658" sldId="2147197099"/>
            <ac:cxnSpMk id="82" creationId="{5A259107-96E1-44B6-9297-580D8B499BA6}"/>
          </ac:cxnSpMkLst>
        </pc:cxnChg>
        <pc:cxnChg chg="del mod">
          <ac:chgData name="Rabiczko, Joanna /PL" userId="2b6ec0e3-1bbc-41e0-8f98-1cdeb608e2eb" providerId="ADAL" clId="{C6962813-8F7D-421C-8DE1-8E71CA122BC2}" dt="2021-09-30T12:46:47.953" v="11" actId="478"/>
          <ac:cxnSpMkLst>
            <pc:docMk/>
            <pc:sldMk cId="2495545658" sldId="2147197099"/>
            <ac:cxnSpMk id="83" creationId="{3559067B-BDC6-4993-B269-A4B414D64D9E}"/>
          </ac:cxnSpMkLst>
        </pc:cxnChg>
        <pc:cxnChg chg="del mod">
          <ac:chgData name="Rabiczko, Joanna /PL" userId="2b6ec0e3-1bbc-41e0-8f98-1cdeb608e2eb" providerId="ADAL" clId="{C6962813-8F7D-421C-8DE1-8E71CA122BC2}" dt="2021-09-30T12:46:47.953" v="11" actId="478"/>
          <ac:cxnSpMkLst>
            <pc:docMk/>
            <pc:sldMk cId="2495545658" sldId="2147197099"/>
            <ac:cxnSpMk id="84" creationId="{D55BCEB3-58D9-4299-AB7F-14BFEF69C402}"/>
          </ac:cxnSpMkLst>
        </pc:cxnChg>
        <pc:cxnChg chg="del mod">
          <ac:chgData name="Rabiczko, Joanna /PL" userId="2b6ec0e3-1bbc-41e0-8f98-1cdeb608e2eb" providerId="ADAL" clId="{C6962813-8F7D-421C-8DE1-8E71CA122BC2}" dt="2021-09-30T12:46:47.953" v="11" actId="478"/>
          <ac:cxnSpMkLst>
            <pc:docMk/>
            <pc:sldMk cId="2495545658" sldId="2147197099"/>
            <ac:cxnSpMk id="85" creationId="{66DC52B3-7705-4B49-9F81-7E7541FFA879}"/>
          </ac:cxnSpMkLst>
        </pc:cxnChg>
        <pc:cxnChg chg="del mod">
          <ac:chgData name="Rabiczko, Joanna /PL" userId="2b6ec0e3-1bbc-41e0-8f98-1cdeb608e2eb" providerId="ADAL" clId="{C6962813-8F7D-421C-8DE1-8E71CA122BC2}" dt="2021-09-30T12:46:47.953" v="11" actId="478"/>
          <ac:cxnSpMkLst>
            <pc:docMk/>
            <pc:sldMk cId="2495545658" sldId="2147197099"/>
            <ac:cxnSpMk id="86" creationId="{0F895CC9-D47C-4D58-B597-D37A53C44F22}"/>
          </ac:cxnSpMkLst>
        </pc:cxnChg>
        <pc:cxnChg chg="del">
          <ac:chgData name="Rabiczko, Joanna /PL" userId="2b6ec0e3-1bbc-41e0-8f98-1cdeb608e2eb" providerId="ADAL" clId="{C6962813-8F7D-421C-8DE1-8E71CA122BC2}" dt="2021-09-30T12:46:47.953" v="11" actId="478"/>
          <ac:cxnSpMkLst>
            <pc:docMk/>
            <pc:sldMk cId="2495545658" sldId="2147197099"/>
            <ac:cxnSpMk id="87" creationId="{23A03BA3-510F-4B70-BD43-3C931148790A}"/>
          </ac:cxnSpMkLst>
        </pc:cxnChg>
        <pc:cxnChg chg="del">
          <ac:chgData name="Rabiczko, Joanna /PL" userId="2b6ec0e3-1bbc-41e0-8f98-1cdeb608e2eb" providerId="ADAL" clId="{C6962813-8F7D-421C-8DE1-8E71CA122BC2}" dt="2021-09-30T12:46:47.953" v="11" actId="478"/>
          <ac:cxnSpMkLst>
            <pc:docMk/>
            <pc:sldMk cId="2495545658" sldId="2147197099"/>
            <ac:cxnSpMk id="88" creationId="{62141BD2-E621-49A3-AF9B-02C57C36371F}"/>
          </ac:cxnSpMkLst>
        </pc:cxnChg>
        <pc:cxnChg chg="del">
          <ac:chgData name="Rabiczko, Joanna /PL" userId="2b6ec0e3-1bbc-41e0-8f98-1cdeb608e2eb" providerId="ADAL" clId="{C6962813-8F7D-421C-8DE1-8E71CA122BC2}" dt="2021-09-30T12:46:47.953" v="11" actId="478"/>
          <ac:cxnSpMkLst>
            <pc:docMk/>
            <pc:sldMk cId="2495545658" sldId="2147197099"/>
            <ac:cxnSpMk id="89" creationId="{9E060AA5-5425-4590-9C7D-1040E576E611}"/>
          </ac:cxnSpMkLst>
        </pc:cxnChg>
        <pc:cxnChg chg="del">
          <ac:chgData name="Rabiczko, Joanna /PL" userId="2b6ec0e3-1bbc-41e0-8f98-1cdeb608e2eb" providerId="ADAL" clId="{C6962813-8F7D-421C-8DE1-8E71CA122BC2}" dt="2021-09-30T12:46:47.953" v="11" actId="478"/>
          <ac:cxnSpMkLst>
            <pc:docMk/>
            <pc:sldMk cId="2495545658" sldId="2147197099"/>
            <ac:cxnSpMk id="98" creationId="{420BF7BA-8314-4B8D-A670-5A58730E9D2C}"/>
          </ac:cxnSpMkLst>
        </pc:cxnChg>
        <pc:cxnChg chg="mod">
          <ac:chgData name="Rabiczko, Joanna /PL" userId="2b6ec0e3-1bbc-41e0-8f98-1cdeb608e2eb" providerId="ADAL" clId="{C6962813-8F7D-421C-8DE1-8E71CA122BC2}" dt="2021-09-30T12:46:01.454" v="4" actId="1076"/>
          <ac:cxnSpMkLst>
            <pc:docMk/>
            <pc:sldMk cId="2495545658" sldId="2147197099"/>
            <ac:cxnSpMk id="120" creationId="{E9E1821F-B858-4C7F-A049-B7484619AD92}"/>
          </ac:cxnSpMkLst>
        </pc:cxnChg>
        <pc:cxnChg chg="mod">
          <ac:chgData name="Rabiczko, Joanna /PL" userId="2b6ec0e3-1bbc-41e0-8f98-1cdeb608e2eb" providerId="ADAL" clId="{C6962813-8F7D-421C-8DE1-8E71CA122BC2}" dt="2021-09-30T12:48:33.158" v="44" actId="1076"/>
          <ac:cxnSpMkLst>
            <pc:docMk/>
            <pc:sldMk cId="2495545658" sldId="2147197099"/>
            <ac:cxnSpMk id="121" creationId="{7442090E-D85E-4FFC-9F7C-A7B54400349D}"/>
          </ac:cxnSpMkLst>
        </pc:cxnChg>
        <pc:cxnChg chg="mod">
          <ac:chgData name="Rabiczko, Joanna /PL" userId="2b6ec0e3-1bbc-41e0-8f98-1cdeb608e2eb" providerId="ADAL" clId="{C6962813-8F7D-421C-8DE1-8E71CA122BC2}" dt="2021-09-30T12:48:23.584" v="42" actId="1076"/>
          <ac:cxnSpMkLst>
            <pc:docMk/>
            <pc:sldMk cId="2495545658" sldId="2147197099"/>
            <ac:cxnSpMk id="122" creationId="{DE48C26F-D636-4933-9219-4CF9C3E4ED77}"/>
          </ac:cxnSpMkLst>
        </pc:cxnChg>
        <pc:cxnChg chg="mod">
          <ac:chgData name="Rabiczko, Joanna /PL" userId="2b6ec0e3-1bbc-41e0-8f98-1cdeb608e2eb" providerId="ADAL" clId="{C6962813-8F7D-421C-8DE1-8E71CA122BC2}" dt="2021-09-30T12:48:37.504" v="45" actId="1076"/>
          <ac:cxnSpMkLst>
            <pc:docMk/>
            <pc:sldMk cId="2495545658" sldId="2147197099"/>
            <ac:cxnSpMk id="124" creationId="{5FFDA30D-4987-47ED-97F5-5A30874FA9F8}"/>
          </ac:cxnSpMkLst>
        </pc:cxnChg>
        <pc:cxnChg chg="mod">
          <ac:chgData name="Rabiczko, Joanna /PL" userId="2b6ec0e3-1bbc-41e0-8f98-1cdeb608e2eb" providerId="ADAL" clId="{C6962813-8F7D-421C-8DE1-8E71CA122BC2}" dt="2021-09-30T12:57:13.648" v="207" actId="1076"/>
          <ac:cxnSpMkLst>
            <pc:docMk/>
            <pc:sldMk cId="2495545658" sldId="2147197099"/>
            <ac:cxnSpMk id="125" creationId="{58A5959D-588B-4FA3-BB40-6FA642AA5642}"/>
          </ac:cxnSpMkLst>
        </pc:cxnChg>
      </pc:sldChg>
      <pc:sldChg chg="addSp modSp new mod">
        <pc:chgData name="Rabiczko, Joanna /PL" userId="2b6ec0e3-1bbc-41e0-8f98-1cdeb608e2eb" providerId="ADAL" clId="{C6962813-8F7D-421C-8DE1-8E71CA122BC2}" dt="2021-09-30T14:45:47.784" v="981" actId="20577"/>
        <pc:sldMkLst>
          <pc:docMk/>
          <pc:sldMk cId="2001584248" sldId="2147197100"/>
        </pc:sldMkLst>
        <pc:spChg chg="mod">
          <ac:chgData name="Rabiczko, Joanna /PL" userId="2b6ec0e3-1bbc-41e0-8f98-1cdeb608e2eb" providerId="ADAL" clId="{C6962813-8F7D-421C-8DE1-8E71CA122BC2}" dt="2021-09-30T14:26:13.347" v="525" actId="20577"/>
          <ac:spMkLst>
            <pc:docMk/>
            <pc:sldMk cId="2001584248" sldId="2147197100"/>
            <ac:spMk id="2" creationId="{07DDF26D-52AF-4A3E-8C2F-A8D981999842}"/>
          </ac:spMkLst>
        </pc:spChg>
        <pc:spChg chg="mod">
          <ac:chgData name="Rabiczko, Joanna /PL" userId="2b6ec0e3-1bbc-41e0-8f98-1cdeb608e2eb" providerId="ADAL" clId="{C6962813-8F7D-421C-8DE1-8E71CA122BC2}" dt="2021-09-30T14:44:20.678" v="902" actId="20578"/>
          <ac:spMkLst>
            <pc:docMk/>
            <pc:sldMk cId="2001584248" sldId="2147197100"/>
            <ac:spMk id="3" creationId="{177E6197-33A8-40E1-BD9F-BA4329AC2356}"/>
          </ac:spMkLst>
        </pc:spChg>
        <pc:spChg chg="add mod">
          <ac:chgData name="Rabiczko, Joanna /PL" userId="2b6ec0e3-1bbc-41e0-8f98-1cdeb608e2eb" providerId="ADAL" clId="{C6962813-8F7D-421C-8DE1-8E71CA122BC2}" dt="2021-09-30T14:45:47.784" v="981" actId="20577"/>
          <ac:spMkLst>
            <pc:docMk/>
            <pc:sldMk cId="2001584248" sldId="2147197100"/>
            <ac:spMk id="5" creationId="{0ECD37D6-9394-4040-9DD4-CA4697A0F216}"/>
          </ac:spMkLst>
        </pc:spChg>
      </pc:sldChg>
      <pc:sldMasterChg chg="delSp mod delSldLayout modSldLayout">
        <pc:chgData name="Rabiczko, Joanna /PL" userId="2b6ec0e3-1bbc-41e0-8f98-1cdeb608e2eb" providerId="ADAL" clId="{C6962813-8F7D-421C-8DE1-8E71CA122BC2}" dt="2021-09-30T13:12:46.947" v="348" actId="478"/>
        <pc:sldMasterMkLst>
          <pc:docMk/>
          <pc:sldMasterMk cId="3141657447" sldId="2147483660"/>
        </pc:sldMasterMkLst>
        <pc:picChg chg="del">
          <ac:chgData name="Rabiczko, Joanna /PL" userId="2b6ec0e3-1bbc-41e0-8f98-1cdeb608e2eb" providerId="ADAL" clId="{C6962813-8F7D-421C-8DE1-8E71CA122BC2}" dt="2021-09-30T13:11:55.938" v="337" actId="478"/>
          <ac:picMkLst>
            <pc:docMk/>
            <pc:sldMasterMk cId="3141657447" sldId="2147483660"/>
            <ac:picMk id="11" creationId="{00000000-0000-0000-0000-000000000000}"/>
          </ac:picMkLst>
        </pc:picChg>
        <pc:sldLayoutChg chg="delSp mod">
          <pc:chgData name="Rabiczko, Joanna /PL" userId="2b6ec0e3-1bbc-41e0-8f98-1cdeb608e2eb" providerId="ADAL" clId="{C6962813-8F7D-421C-8DE1-8E71CA122BC2}" dt="2021-09-30T13:12:02.845" v="338" actId="478"/>
          <pc:sldLayoutMkLst>
            <pc:docMk/>
            <pc:sldMasterMk cId="3141657447" sldId="2147483660"/>
            <pc:sldLayoutMk cId="2398931068" sldId="2147483662"/>
          </pc:sldLayoutMkLst>
          <pc:picChg chg="del">
            <ac:chgData name="Rabiczko, Joanna /PL" userId="2b6ec0e3-1bbc-41e0-8f98-1cdeb608e2eb" providerId="ADAL" clId="{C6962813-8F7D-421C-8DE1-8E71CA122BC2}" dt="2021-09-30T13:12:02.845" v="338" actId="478"/>
            <ac:picMkLst>
              <pc:docMk/>
              <pc:sldMasterMk cId="3141657447" sldId="2147483660"/>
              <pc:sldLayoutMk cId="2398931068" sldId="2147483662"/>
              <ac:picMk id="12" creationId="{00000000-0000-0000-0000-000000000000}"/>
            </ac:picMkLst>
          </pc:picChg>
        </pc:sldLayoutChg>
        <pc:sldLayoutChg chg="delSp mod">
          <pc:chgData name="Rabiczko, Joanna /PL" userId="2b6ec0e3-1bbc-41e0-8f98-1cdeb608e2eb" providerId="ADAL" clId="{C6962813-8F7D-421C-8DE1-8E71CA122BC2}" dt="2021-09-30T13:12:05.988" v="339" actId="478"/>
          <pc:sldLayoutMkLst>
            <pc:docMk/>
            <pc:sldMasterMk cId="3141657447" sldId="2147483660"/>
            <pc:sldLayoutMk cId="1894251825" sldId="2147483663"/>
          </pc:sldLayoutMkLst>
          <pc:picChg chg="del">
            <ac:chgData name="Rabiczko, Joanna /PL" userId="2b6ec0e3-1bbc-41e0-8f98-1cdeb608e2eb" providerId="ADAL" clId="{C6962813-8F7D-421C-8DE1-8E71CA122BC2}" dt="2021-09-30T13:12:05.988" v="339" actId="478"/>
            <ac:picMkLst>
              <pc:docMk/>
              <pc:sldMasterMk cId="3141657447" sldId="2147483660"/>
              <pc:sldLayoutMk cId="1894251825" sldId="2147483663"/>
              <ac:picMk id="11" creationId="{00000000-0000-0000-0000-000000000000}"/>
            </ac:picMkLst>
          </pc:picChg>
        </pc:sldLayoutChg>
        <pc:sldLayoutChg chg="delSp mod">
          <pc:chgData name="Rabiczko, Joanna /PL" userId="2b6ec0e3-1bbc-41e0-8f98-1cdeb608e2eb" providerId="ADAL" clId="{C6962813-8F7D-421C-8DE1-8E71CA122BC2}" dt="2021-09-30T13:12:09.639" v="340" actId="478"/>
          <pc:sldLayoutMkLst>
            <pc:docMk/>
            <pc:sldMasterMk cId="3141657447" sldId="2147483660"/>
            <pc:sldLayoutMk cId="139647452" sldId="2147483664"/>
          </pc:sldLayoutMkLst>
          <pc:spChg chg="del">
            <ac:chgData name="Rabiczko, Joanna /PL" userId="2b6ec0e3-1bbc-41e0-8f98-1cdeb608e2eb" providerId="ADAL" clId="{C6962813-8F7D-421C-8DE1-8E71CA122BC2}" dt="2021-09-30T13:12:09.639" v="340" actId="478"/>
            <ac:spMkLst>
              <pc:docMk/>
              <pc:sldMasterMk cId="3141657447" sldId="2147483660"/>
              <pc:sldLayoutMk cId="139647452" sldId="2147483664"/>
              <ac:spMk id="8" creationId="{00000000-0000-0000-0000-000000000000}"/>
            </ac:spMkLst>
          </pc:spChg>
        </pc:sldLayoutChg>
        <pc:sldLayoutChg chg="delSp modSp mod">
          <pc:chgData name="Rabiczko, Joanna /PL" userId="2b6ec0e3-1bbc-41e0-8f98-1cdeb608e2eb" providerId="ADAL" clId="{C6962813-8F7D-421C-8DE1-8E71CA122BC2}" dt="2021-09-30T13:12:26.344" v="344" actId="478"/>
          <pc:sldLayoutMkLst>
            <pc:docMk/>
            <pc:sldMasterMk cId="3141657447" sldId="2147483660"/>
            <pc:sldLayoutMk cId="3357066772" sldId="2147483666"/>
          </pc:sldLayoutMkLst>
          <pc:spChg chg="del mod">
            <ac:chgData name="Rabiczko, Joanna /PL" userId="2b6ec0e3-1bbc-41e0-8f98-1cdeb608e2eb" providerId="ADAL" clId="{C6962813-8F7D-421C-8DE1-8E71CA122BC2}" dt="2021-09-30T13:12:22.756" v="343" actId="478"/>
            <ac:spMkLst>
              <pc:docMk/>
              <pc:sldMasterMk cId="3141657447" sldId="2147483660"/>
              <pc:sldLayoutMk cId="3357066772" sldId="2147483666"/>
              <ac:spMk id="8" creationId="{00000000-0000-0000-0000-000000000000}"/>
            </ac:spMkLst>
          </pc:spChg>
          <pc:spChg chg="del">
            <ac:chgData name="Rabiczko, Joanna /PL" userId="2b6ec0e3-1bbc-41e0-8f98-1cdeb608e2eb" providerId="ADAL" clId="{C6962813-8F7D-421C-8DE1-8E71CA122BC2}" dt="2021-09-30T13:12:26.344" v="344" actId="478"/>
            <ac:spMkLst>
              <pc:docMk/>
              <pc:sldMasterMk cId="3141657447" sldId="2147483660"/>
              <pc:sldLayoutMk cId="3357066772" sldId="2147483666"/>
              <ac:spMk id="12" creationId="{00000000-0000-0000-0000-000000000000}"/>
            </ac:spMkLst>
          </pc:spChg>
          <pc:picChg chg="del">
            <ac:chgData name="Rabiczko, Joanna /PL" userId="2b6ec0e3-1bbc-41e0-8f98-1cdeb608e2eb" providerId="ADAL" clId="{C6962813-8F7D-421C-8DE1-8E71CA122BC2}" dt="2021-09-30T13:12:18.030" v="341" actId="478"/>
            <ac:picMkLst>
              <pc:docMk/>
              <pc:sldMasterMk cId="3141657447" sldId="2147483660"/>
              <pc:sldLayoutMk cId="3357066772" sldId="2147483666"/>
              <ac:picMk id="5" creationId="{00000000-0000-0000-0000-000000000000}"/>
            </ac:picMkLst>
          </pc:picChg>
        </pc:sldLayoutChg>
        <pc:sldLayoutChg chg="delSp del mod">
          <pc:chgData name="Rabiczko, Joanna /PL" userId="2b6ec0e3-1bbc-41e0-8f98-1cdeb608e2eb" providerId="ADAL" clId="{C6962813-8F7D-421C-8DE1-8E71CA122BC2}" dt="2021-09-30T13:12:37.638" v="347" actId="2696"/>
          <pc:sldLayoutMkLst>
            <pc:docMk/>
            <pc:sldMasterMk cId="3141657447" sldId="2147483660"/>
            <pc:sldLayoutMk cId="1353098541" sldId="2147483668"/>
          </pc:sldLayoutMkLst>
          <pc:picChg chg="del">
            <ac:chgData name="Rabiczko, Joanna /PL" userId="2b6ec0e3-1bbc-41e0-8f98-1cdeb608e2eb" providerId="ADAL" clId="{C6962813-8F7D-421C-8DE1-8E71CA122BC2}" dt="2021-09-30T13:12:34.221" v="346" actId="478"/>
            <ac:picMkLst>
              <pc:docMk/>
              <pc:sldMasterMk cId="3141657447" sldId="2147483660"/>
              <pc:sldLayoutMk cId="1353098541" sldId="2147483668"/>
              <ac:picMk id="5" creationId="{00000000-0000-0000-0000-000000000000}"/>
            </ac:picMkLst>
          </pc:picChg>
          <pc:picChg chg="del">
            <ac:chgData name="Rabiczko, Joanna /PL" userId="2b6ec0e3-1bbc-41e0-8f98-1cdeb608e2eb" providerId="ADAL" clId="{C6962813-8F7D-421C-8DE1-8E71CA122BC2}" dt="2021-09-30T13:12:30.556" v="345" actId="478"/>
            <ac:picMkLst>
              <pc:docMk/>
              <pc:sldMasterMk cId="3141657447" sldId="2147483660"/>
              <pc:sldLayoutMk cId="1353098541" sldId="2147483668"/>
              <ac:picMk id="9" creationId="{00000000-0000-0000-0000-000000000000}"/>
            </ac:picMkLst>
          </pc:picChg>
        </pc:sldLayoutChg>
        <pc:sldLayoutChg chg="delSp mod">
          <pc:chgData name="Rabiczko, Joanna /PL" userId="2b6ec0e3-1bbc-41e0-8f98-1cdeb608e2eb" providerId="ADAL" clId="{C6962813-8F7D-421C-8DE1-8E71CA122BC2}" dt="2021-09-30T13:12:46.947" v="348" actId="478"/>
          <pc:sldLayoutMkLst>
            <pc:docMk/>
            <pc:sldMasterMk cId="3141657447" sldId="2147483660"/>
            <pc:sldLayoutMk cId="1936174672" sldId="2147483671"/>
          </pc:sldLayoutMkLst>
          <pc:picChg chg="del">
            <ac:chgData name="Rabiczko, Joanna /PL" userId="2b6ec0e3-1bbc-41e0-8f98-1cdeb608e2eb" providerId="ADAL" clId="{C6962813-8F7D-421C-8DE1-8E71CA122BC2}" dt="2021-09-30T13:12:46.947" v="348" actId="478"/>
            <ac:picMkLst>
              <pc:docMk/>
              <pc:sldMasterMk cId="3141657447" sldId="2147483660"/>
              <pc:sldLayoutMk cId="1936174672" sldId="2147483671"/>
              <ac:picMk id="4" creationId="{EF2D0EBE-9981-46F5-B6C8-092B415B5156}"/>
            </ac:picMkLst>
          </pc:picChg>
        </pc:sldLayoutChg>
        <pc:sldLayoutChg chg="delSp mod">
          <pc:chgData name="Rabiczko, Joanna /PL" userId="2b6ec0e3-1bbc-41e0-8f98-1cdeb608e2eb" providerId="ADAL" clId="{C6962813-8F7D-421C-8DE1-8E71CA122BC2}" dt="2021-09-30T13:11:42.392" v="336" actId="478"/>
          <pc:sldLayoutMkLst>
            <pc:docMk/>
            <pc:sldMasterMk cId="3141657447" sldId="2147483660"/>
            <pc:sldLayoutMk cId="2265414968" sldId="2147483784"/>
          </pc:sldLayoutMkLst>
          <pc:picChg chg="del">
            <ac:chgData name="Rabiczko, Joanna /PL" userId="2b6ec0e3-1bbc-41e0-8f98-1cdeb608e2eb" providerId="ADAL" clId="{C6962813-8F7D-421C-8DE1-8E71CA122BC2}" dt="2021-09-30T13:11:42.392" v="336" actId="478"/>
            <ac:picMkLst>
              <pc:docMk/>
              <pc:sldMasterMk cId="3141657447" sldId="2147483660"/>
              <pc:sldLayoutMk cId="2265414968" sldId="2147483784"/>
              <ac:picMk id="4" creationId="{00000000-0000-0000-0000-000000000000}"/>
            </ac:picMkLst>
          </pc:picChg>
          <pc:picChg chg="del">
            <ac:chgData name="Rabiczko, Joanna /PL" userId="2b6ec0e3-1bbc-41e0-8f98-1cdeb608e2eb" providerId="ADAL" clId="{C6962813-8F7D-421C-8DE1-8E71CA122BC2}" dt="2021-09-30T13:11:26.107" v="315"/>
            <ac:picMkLst>
              <pc:docMk/>
              <pc:sldMasterMk cId="3141657447" sldId="2147483660"/>
              <pc:sldLayoutMk cId="2265414968" sldId="2147483784"/>
              <ac:picMk id="5" creationId="{00000000-0000-0000-0000-000000000000}"/>
            </ac:picMkLst>
          </pc:picChg>
        </pc:sldLayoutChg>
      </pc:sldMasterChg>
      <pc:sldMasterChg chg="del delSldLayout">
        <pc:chgData name="Rabiczko, Joanna /PL" userId="2b6ec0e3-1bbc-41e0-8f98-1cdeb608e2eb" providerId="ADAL" clId="{C6962813-8F7D-421C-8DE1-8E71CA122BC2}" dt="2021-09-30T13:11:30.144" v="335" actId="2696"/>
        <pc:sldMasterMkLst>
          <pc:docMk/>
          <pc:sldMasterMk cId="365849066" sldId="2147483681"/>
        </pc:sldMasterMkLst>
        <pc:sldLayoutChg chg="del">
          <pc:chgData name="Rabiczko, Joanna /PL" userId="2b6ec0e3-1bbc-41e0-8f98-1cdeb608e2eb" providerId="ADAL" clId="{C6962813-8F7D-421C-8DE1-8E71CA122BC2}" dt="2021-09-30T13:11:30.024" v="316" actId="2696"/>
          <pc:sldLayoutMkLst>
            <pc:docMk/>
            <pc:sldMasterMk cId="365849066" sldId="2147483681"/>
            <pc:sldLayoutMk cId="2642002980" sldId="2147483682"/>
          </pc:sldLayoutMkLst>
        </pc:sldLayoutChg>
        <pc:sldLayoutChg chg="del">
          <pc:chgData name="Rabiczko, Joanna /PL" userId="2b6ec0e3-1bbc-41e0-8f98-1cdeb608e2eb" providerId="ADAL" clId="{C6962813-8F7D-421C-8DE1-8E71CA122BC2}" dt="2021-09-30T13:11:30.033" v="317" actId="2696"/>
          <pc:sldLayoutMkLst>
            <pc:docMk/>
            <pc:sldMasterMk cId="365849066" sldId="2147483681"/>
            <pc:sldLayoutMk cId="4102242001" sldId="2147483683"/>
          </pc:sldLayoutMkLst>
        </pc:sldLayoutChg>
        <pc:sldLayoutChg chg="del">
          <pc:chgData name="Rabiczko, Joanna /PL" userId="2b6ec0e3-1bbc-41e0-8f98-1cdeb608e2eb" providerId="ADAL" clId="{C6962813-8F7D-421C-8DE1-8E71CA122BC2}" dt="2021-09-30T13:11:30.042" v="318" actId="2696"/>
          <pc:sldLayoutMkLst>
            <pc:docMk/>
            <pc:sldMasterMk cId="365849066" sldId="2147483681"/>
            <pc:sldLayoutMk cId="559412575" sldId="2147483684"/>
          </pc:sldLayoutMkLst>
        </pc:sldLayoutChg>
        <pc:sldLayoutChg chg="del">
          <pc:chgData name="Rabiczko, Joanna /PL" userId="2b6ec0e3-1bbc-41e0-8f98-1cdeb608e2eb" providerId="ADAL" clId="{C6962813-8F7D-421C-8DE1-8E71CA122BC2}" dt="2021-09-30T13:11:30.048" v="319" actId="2696"/>
          <pc:sldLayoutMkLst>
            <pc:docMk/>
            <pc:sldMasterMk cId="365849066" sldId="2147483681"/>
            <pc:sldLayoutMk cId="1916358970" sldId="2147483685"/>
          </pc:sldLayoutMkLst>
        </pc:sldLayoutChg>
        <pc:sldLayoutChg chg="del">
          <pc:chgData name="Rabiczko, Joanna /PL" userId="2b6ec0e3-1bbc-41e0-8f98-1cdeb608e2eb" providerId="ADAL" clId="{C6962813-8F7D-421C-8DE1-8E71CA122BC2}" dt="2021-09-30T13:11:30.053" v="320" actId="2696"/>
          <pc:sldLayoutMkLst>
            <pc:docMk/>
            <pc:sldMasterMk cId="365849066" sldId="2147483681"/>
            <pc:sldLayoutMk cId="3334269688" sldId="2147483686"/>
          </pc:sldLayoutMkLst>
        </pc:sldLayoutChg>
        <pc:sldLayoutChg chg="del">
          <pc:chgData name="Rabiczko, Joanna /PL" userId="2b6ec0e3-1bbc-41e0-8f98-1cdeb608e2eb" providerId="ADAL" clId="{C6962813-8F7D-421C-8DE1-8E71CA122BC2}" dt="2021-09-30T13:11:30.064" v="321" actId="2696"/>
          <pc:sldLayoutMkLst>
            <pc:docMk/>
            <pc:sldMasterMk cId="365849066" sldId="2147483681"/>
            <pc:sldLayoutMk cId="2007681093" sldId="2147483687"/>
          </pc:sldLayoutMkLst>
        </pc:sldLayoutChg>
        <pc:sldLayoutChg chg="del">
          <pc:chgData name="Rabiczko, Joanna /PL" userId="2b6ec0e3-1bbc-41e0-8f98-1cdeb608e2eb" providerId="ADAL" clId="{C6962813-8F7D-421C-8DE1-8E71CA122BC2}" dt="2021-09-30T13:11:30.076" v="322" actId="2696"/>
          <pc:sldLayoutMkLst>
            <pc:docMk/>
            <pc:sldMasterMk cId="365849066" sldId="2147483681"/>
            <pc:sldLayoutMk cId="2928529009" sldId="2147483688"/>
          </pc:sldLayoutMkLst>
        </pc:sldLayoutChg>
        <pc:sldLayoutChg chg="del">
          <pc:chgData name="Rabiczko, Joanna /PL" userId="2b6ec0e3-1bbc-41e0-8f98-1cdeb608e2eb" providerId="ADAL" clId="{C6962813-8F7D-421C-8DE1-8E71CA122BC2}" dt="2021-09-30T13:11:30.081" v="323" actId="2696"/>
          <pc:sldLayoutMkLst>
            <pc:docMk/>
            <pc:sldMasterMk cId="365849066" sldId="2147483681"/>
            <pc:sldLayoutMk cId="1831287648" sldId="2147483689"/>
          </pc:sldLayoutMkLst>
        </pc:sldLayoutChg>
        <pc:sldLayoutChg chg="del">
          <pc:chgData name="Rabiczko, Joanna /PL" userId="2b6ec0e3-1bbc-41e0-8f98-1cdeb608e2eb" providerId="ADAL" clId="{C6962813-8F7D-421C-8DE1-8E71CA122BC2}" dt="2021-09-30T13:11:30.089" v="324" actId="2696"/>
          <pc:sldLayoutMkLst>
            <pc:docMk/>
            <pc:sldMasterMk cId="365849066" sldId="2147483681"/>
            <pc:sldLayoutMk cId="3531404216" sldId="2147483690"/>
          </pc:sldLayoutMkLst>
        </pc:sldLayoutChg>
        <pc:sldLayoutChg chg="del">
          <pc:chgData name="Rabiczko, Joanna /PL" userId="2b6ec0e3-1bbc-41e0-8f98-1cdeb608e2eb" providerId="ADAL" clId="{C6962813-8F7D-421C-8DE1-8E71CA122BC2}" dt="2021-09-30T13:11:30.098" v="325" actId="2696"/>
          <pc:sldLayoutMkLst>
            <pc:docMk/>
            <pc:sldMasterMk cId="365849066" sldId="2147483681"/>
            <pc:sldLayoutMk cId="1762859930" sldId="2147483691"/>
          </pc:sldLayoutMkLst>
        </pc:sldLayoutChg>
        <pc:sldLayoutChg chg="del">
          <pc:chgData name="Rabiczko, Joanna /PL" userId="2b6ec0e3-1bbc-41e0-8f98-1cdeb608e2eb" providerId="ADAL" clId="{C6962813-8F7D-421C-8DE1-8E71CA122BC2}" dt="2021-09-30T13:11:30.101" v="326" actId="2696"/>
          <pc:sldLayoutMkLst>
            <pc:docMk/>
            <pc:sldMasterMk cId="365849066" sldId="2147483681"/>
            <pc:sldLayoutMk cId="3965070392" sldId="2147483693"/>
          </pc:sldLayoutMkLst>
        </pc:sldLayoutChg>
        <pc:sldLayoutChg chg="del">
          <pc:chgData name="Rabiczko, Joanna /PL" userId="2b6ec0e3-1bbc-41e0-8f98-1cdeb608e2eb" providerId="ADAL" clId="{C6962813-8F7D-421C-8DE1-8E71CA122BC2}" dt="2021-09-30T13:11:30.106" v="327" actId="2696"/>
          <pc:sldLayoutMkLst>
            <pc:docMk/>
            <pc:sldMasterMk cId="365849066" sldId="2147483681"/>
            <pc:sldLayoutMk cId="1158912357" sldId="2147483694"/>
          </pc:sldLayoutMkLst>
        </pc:sldLayoutChg>
        <pc:sldLayoutChg chg="del">
          <pc:chgData name="Rabiczko, Joanna /PL" userId="2b6ec0e3-1bbc-41e0-8f98-1cdeb608e2eb" providerId="ADAL" clId="{C6962813-8F7D-421C-8DE1-8E71CA122BC2}" dt="2021-09-30T13:11:30.111" v="328" actId="2696"/>
          <pc:sldLayoutMkLst>
            <pc:docMk/>
            <pc:sldMasterMk cId="365849066" sldId="2147483681"/>
            <pc:sldLayoutMk cId="622309727" sldId="2147483695"/>
          </pc:sldLayoutMkLst>
        </pc:sldLayoutChg>
        <pc:sldLayoutChg chg="del">
          <pc:chgData name="Rabiczko, Joanna /PL" userId="2b6ec0e3-1bbc-41e0-8f98-1cdeb608e2eb" providerId="ADAL" clId="{C6962813-8F7D-421C-8DE1-8E71CA122BC2}" dt="2021-09-30T13:11:30.116" v="329" actId="2696"/>
          <pc:sldLayoutMkLst>
            <pc:docMk/>
            <pc:sldMasterMk cId="365849066" sldId="2147483681"/>
            <pc:sldLayoutMk cId="898555336" sldId="2147483696"/>
          </pc:sldLayoutMkLst>
        </pc:sldLayoutChg>
        <pc:sldLayoutChg chg="del">
          <pc:chgData name="Rabiczko, Joanna /PL" userId="2b6ec0e3-1bbc-41e0-8f98-1cdeb608e2eb" providerId="ADAL" clId="{C6962813-8F7D-421C-8DE1-8E71CA122BC2}" dt="2021-09-30T13:11:30.120" v="330" actId="2696"/>
          <pc:sldLayoutMkLst>
            <pc:docMk/>
            <pc:sldMasterMk cId="365849066" sldId="2147483681"/>
            <pc:sldLayoutMk cId="2455470676" sldId="2147483697"/>
          </pc:sldLayoutMkLst>
        </pc:sldLayoutChg>
        <pc:sldLayoutChg chg="del">
          <pc:chgData name="Rabiczko, Joanna /PL" userId="2b6ec0e3-1bbc-41e0-8f98-1cdeb608e2eb" providerId="ADAL" clId="{C6962813-8F7D-421C-8DE1-8E71CA122BC2}" dt="2021-09-30T13:11:30.126" v="331" actId="2696"/>
          <pc:sldLayoutMkLst>
            <pc:docMk/>
            <pc:sldMasterMk cId="365849066" sldId="2147483681"/>
            <pc:sldLayoutMk cId="4107378747" sldId="2147483698"/>
          </pc:sldLayoutMkLst>
        </pc:sldLayoutChg>
        <pc:sldLayoutChg chg="del">
          <pc:chgData name="Rabiczko, Joanna /PL" userId="2b6ec0e3-1bbc-41e0-8f98-1cdeb608e2eb" providerId="ADAL" clId="{C6962813-8F7D-421C-8DE1-8E71CA122BC2}" dt="2021-09-30T13:11:30.129" v="332" actId="2696"/>
          <pc:sldLayoutMkLst>
            <pc:docMk/>
            <pc:sldMasterMk cId="365849066" sldId="2147483681"/>
            <pc:sldLayoutMk cId="370464478" sldId="2147483699"/>
          </pc:sldLayoutMkLst>
        </pc:sldLayoutChg>
        <pc:sldLayoutChg chg="del">
          <pc:chgData name="Rabiczko, Joanna /PL" userId="2b6ec0e3-1bbc-41e0-8f98-1cdeb608e2eb" providerId="ADAL" clId="{C6962813-8F7D-421C-8DE1-8E71CA122BC2}" dt="2021-09-30T13:11:30.134" v="333" actId="2696"/>
          <pc:sldLayoutMkLst>
            <pc:docMk/>
            <pc:sldMasterMk cId="365849066" sldId="2147483681"/>
            <pc:sldLayoutMk cId="1664191524" sldId="2147483700"/>
          </pc:sldLayoutMkLst>
        </pc:sldLayoutChg>
        <pc:sldLayoutChg chg="del">
          <pc:chgData name="Rabiczko, Joanna /PL" userId="2b6ec0e3-1bbc-41e0-8f98-1cdeb608e2eb" providerId="ADAL" clId="{C6962813-8F7D-421C-8DE1-8E71CA122BC2}" dt="2021-09-30T13:11:30.138" v="334" actId="2696"/>
          <pc:sldLayoutMkLst>
            <pc:docMk/>
            <pc:sldMasterMk cId="365849066" sldId="2147483681"/>
            <pc:sldLayoutMk cId="984320950" sldId="2147483701"/>
          </pc:sldLayoutMkLst>
        </pc:sldLayoutChg>
      </pc:sldMasterChg>
      <pc:sldMasterChg chg="del delSldLayout">
        <pc:chgData name="Rabiczko, Joanna /PL" userId="2b6ec0e3-1bbc-41e0-8f98-1cdeb608e2eb" providerId="ADAL" clId="{C6962813-8F7D-421C-8DE1-8E71CA122BC2}" dt="2021-09-30T13:11:11.003" v="277" actId="2696"/>
        <pc:sldMasterMkLst>
          <pc:docMk/>
          <pc:sldMasterMk cId="548819626" sldId="2147483728"/>
        </pc:sldMasterMkLst>
        <pc:sldLayoutChg chg="del">
          <pc:chgData name="Rabiczko, Joanna /PL" userId="2b6ec0e3-1bbc-41e0-8f98-1cdeb608e2eb" providerId="ADAL" clId="{C6962813-8F7D-421C-8DE1-8E71CA122BC2}" dt="2021-09-30T13:11:10.841" v="261" actId="2696"/>
          <pc:sldLayoutMkLst>
            <pc:docMk/>
            <pc:sldMasterMk cId="548819626" sldId="2147483728"/>
            <pc:sldLayoutMk cId="2680984868" sldId="2147483729"/>
          </pc:sldLayoutMkLst>
        </pc:sldLayoutChg>
        <pc:sldLayoutChg chg="del">
          <pc:chgData name="Rabiczko, Joanna /PL" userId="2b6ec0e3-1bbc-41e0-8f98-1cdeb608e2eb" providerId="ADAL" clId="{C6962813-8F7D-421C-8DE1-8E71CA122BC2}" dt="2021-09-30T13:11:10.854" v="262" actId="2696"/>
          <pc:sldLayoutMkLst>
            <pc:docMk/>
            <pc:sldMasterMk cId="548819626" sldId="2147483728"/>
            <pc:sldLayoutMk cId="833739391" sldId="2147483730"/>
          </pc:sldLayoutMkLst>
        </pc:sldLayoutChg>
        <pc:sldLayoutChg chg="del">
          <pc:chgData name="Rabiczko, Joanna /PL" userId="2b6ec0e3-1bbc-41e0-8f98-1cdeb608e2eb" providerId="ADAL" clId="{C6962813-8F7D-421C-8DE1-8E71CA122BC2}" dt="2021-09-30T13:11:10.865" v="263" actId="2696"/>
          <pc:sldLayoutMkLst>
            <pc:docMk/>
            <pc:sldMasterMk cId="548819626" sldId="2147483728"/>
            <pc:sldLayoutMk cId="3250653135" sldId="2147483731"/>
          </pc:sldLayoutMkLst>
        </pc:sldLayoutChg>
        <pc:sldLayoutChg chg="del">
          <pc:chgData name="Rabiczko, Joanna /PL" userId="2b6ec0e3-1bbc-41e0-8f98-1cdeb608e2eb" providerId="ADAL" clId="{C6962813-8F7D-421C-8DE1-8E71CA122BC2}" dt="2021-09-30T13:11:10.878" v="264" actId="2696"/>
          <pc:sldLayoutMkLst>
            <pc:docMk/>
            <pc:sldMasterMk cId="548819626" sldId="2147483728"/>
            <pc:sldLayoutMk cId="2600302831" sldId="2147483732"/>
          </pc:sldLayoutMkLst>
        </pc:sldLayoutChg>
        <pc:sldLayoutChg chg="del">
          <pc:chgData name="Rabiczko, Joanna /PL" userId="2b6ec0e3-1bbc-41e0-8f98-1cdeb608e2eb" providerId="ADAL" clId="{C6962813-8F7D-421C-8DE1-8E71CA122BC2}" dt="2021-09-30T13:11:10.887" v="265" actId="2696"/>
          <pc:sldLayoutMkLst>
            <pc:docMk/>
            <pc:sldMasterMk cId="548819626" sldId="2147483728"/>
            <pc:sldLayoutMk cId="1387656816" sldId="2147483733"/>
          </pc:sldLayoutMkLst>
        </pc:sldLayoutChg>
        <pc:sldLayoutChg chg="del">
          <pc:chgData name="Rabiczko, Joanna /PL" userId="2b6ec0e3-1bbc-41e0-8f98-1cdeb608e2eb" providerId="ADAL" clId="{C6962813-8F7D-421C-8DE1-8E71CA122BC2}" dt="2021-09-30T13:11:10.897" v="266" actId="2696"/>
          <pc:sldLayoutMkLst>
            <pc:docMk/>
            <pc:sldMasterMk cId="548819626" sldId="2147483728"/>
            <pc:sldLayoutMk cId="2133551755" sldId="2147483734"/>
          </pc:sldLayoutMkLst>
        </pc:sldLayoutChg>
        <pc:sldLayoutChg chg="del">
          <pc:chgData name="Rabiczko, Joanna /PL" userId="2b6ec0e3-1bbc-41e0-8f98-1cdeb608e2eb" providerId="ADAL" clId="{C6962813-8F7D-421C-8DE1-8E71CA122BC2}" dt="2021-09-30T13:11:10.908" v="267" actId="2696"/>
          <pc:sldLayoutMkLst>
            <pc:docMk/>
            <pc:sldMasterMk cId="548819626" sldId="2147483728"/>
            <pc:sldLayoutMk cId="4060194528" sldId="2147483735"/>
          </pc:sldLayoutMkLst>
        </pc:sldLayoutChg>
        <pc:sldLayoutChg chg="del">
          <pc:chgData name="Rabiczko, Joanna /PL" userId="2b6ec0e3-1bbc-41e0-8f98-1cdeb608e2eb" providerId="ADAL" clId="{C6962813-8F7D-421C-8DE1-8E71CA122BC2}" dt="2021-09-30T13:11:10.916" v="268" actId="2696"/>
          <pc:sldLayoutMkLst>
            <pc:docMk/>
            <pc:sldMasterMk cId="548819626" sldId="2147483728"/>
            <pc:sldLayoutMk cId="2104300082" sldId="2147483736"/>
          </pc:sldLayoutMkLst>
        </pc:sldLayoutChg>
        <pc:sldLayoutChg chg="del">
          <pc:chgData name="Rabiczko, Joanna /PL" userId="2b6ec0e3-1bbc-41e0-8f98-1cdeb608e2eb" providerId="ADAL" clId="{C6962813-8F7D-421C-8DE1-8E71CA122BC2}" dt="2021-09-30T13:11:10.925" v="269" actId="2696"/>
          <pc:sldLayoutMkLst>
            <pc:docMk/>
            <pc:sldMasterMk cId="548819626" sldId="2147483728"/>
            <pc:sldLayoutMk cId="3726763755" sldId="2147483737"/>
          </pc:sldLayoutMkLst>
        </pc:sldLayoutChg>
        <pc:sldLayoutChg chg="del">
          <pc:chgData name="Rabiczko, Joanna /PL" userId="2b6ec0e3-1bbc-41e0-8f98-1cdeb608e2eb" providerId="ADAL" clId="{C6962813-8F7D-421C-8DE1-8E71CA122BC2}" dt="2021-09-30T13:11:10.935" v="270" actId="2696"/>
          <pc:sldLayoutMkLst>
            <pc:docMk/>
            <pc:sldMasterMk cId="548819626" sldId="2147483728"/>
            <pc:sldLayoutMk cId="3259619299" sldId="2147483738"/>
          </pc:sldLayoutMkLst>
        </pc:sldLayoutChg>
        <pc:sldLayoutChg chg="del">
          <pc:chgData name="Rabiczko, Joanna /PL" userId="2b6ec0e3-1bbc-41e0-8f98-1cdeb608e2eb" providerId="ADAL" clId="{C6962813-8F7D-421C-8DE1-8E71CA122BC2}" dt="2021-09-30T13:11:10.943" v="271" actId="2696"/>
          <pc:sldLayoutMkLst>
            <pc:docMk/>
            <pc:sldMasterMk cId="548819626" sldId="2147483728"/>
            <pc:sldLayoutMk cId="3442219456" sldId="2147483739"/>
          </pc:sldLayoutMkLst>
        </pc:sldLayoutChg>
        <pc:sldLayoutChg chg="del">
          <pc:chgData name="Rabiczko, Joanna /PL" userId="2b6ec0e3-1bbc-41e0-8f98-1cdeb608e2eb" providerId="ADAL" clId="{C6962813-8F7D-421C-8DE1-8E71CA122BC2}" dt="2021-09-30T13:11:10.950" v="272" actId="2696"/>
          <pc:sldLayoutMkLst>
            <pc:docMk/>
            <pc:sldMasterMk cId="548819626" sldId="2147483728"/>
            <pc:sldLayoutMk cId="4190897455" sldId="2147483740"/>
          </pc:sldLayoutMkLst>
        </pc:sldLayoutChg>
        <pc:sldLayoutChg chg="del">
          <pc:chgData name="Rabiczko, Joanna /PL" userId="2b6ec0e3-1bbc-41e0-8f98-1cdeb608e2eb" providerId="ADAL" clId="{C6962813-8F7D-421C-8DE1-8E71CA122BC2}" dt="2021-09-30T13:11:10.957" v="273" actId="2696"/>
          <pc:sldLayoutMkLst>
            <pc:docMk/>
            <pc:sldMasterMk cId="548819626" sldId="2147483728"/>
            <pc:sldLayoutMk cId="1663547192" sldId="2147483741"/>
          </pc:sldLayoutMkLst>
        </pc:sldLayoutChg>
        <pc:sldLayoutChg chg="del">
          <pc:chgData name="Rabiczko, Joanna /PL" userId="2b6ec0e3-1bbc-41e0-8f98-1cdeb608e2eb" providerId="ADAL" clId="{C6962813-8F7D-421C-8DE1-8E71CA122BC2}" dt="2021-09-30T13:11:10.965" v="274" actId="2696"/>
          <pc:sldLayoutMkLst>
            <pc:docMk/>
            <pc:sldMasterMk cId="548819626" sldId="2147483728"/>
            <pc:sldLayoutMk cId="2987374010" sldId="2147483742"/>
          </pc:sldLayoutMkLst>
        </pc:sldLayoutChg>
        <pc:sldLayoutChg chg="del">
          <pc:chgData name="Rabiczko, Joanna /PL" userId="2b6ec0e3-1bbc-41e0-8f98-1cdeb608e2eb" providerId="ADAL" clId="{C6962813-8F7D-421C-8DE1-8E71CA122BC2}" dt="2021-09-30T13:11:10.972" v="275" actId="2696"/>
          <pc:sldLayoutMkLst>
            <pc:docMk/>
            <pc:sldMasterMk cId="548819626" sldId="2147483728"/>
            <pc:sldLayoutMk cId="121660974" sldId="2147483743"/>
          </pc:sldLayoutMkLst>
        </pc:sldLayoutChg>
        <pc:sldLayoutChg chg="del">
          <pc:chgData name="Rabiczko, Joanna /PL" userId="2b6ec0e3-1bbc-41e0-8f98-1cdeb608e2eb" providerId="ADAL" clId="{C6962813-8F7D-421C-8DE1-8E71CA122BC2}" dt="2021-09-30T13:11:10.980" v="276" actId="2696"/>
          <pc:sldLayoutMkLst>
            <pc:docMk/>
            <pc:sldMasterMk cId="548819626" sldId="2147483728"/>
            <pc:sldLayoutMk cId="1273200766" sldId="2147483744"/>
          </pc:sldLayoutMkLst>
        </pc:sldLayoutChg>
      </pc:sldMasterChg>
      <pc:sldMasterChg chg="del delSldLayout">
        <pc:chgData name="Rabiczko, Joanna /PL" userId="2b6ec0e3-1bbc-41e0-8f98-1cdeb608e2eb" providerId="ADAL" clId="{C6962813-8F7D-421C-8DE1-8E71CA122BC2}" dt="2021-09-30T13:11:15.364" v="293" actId="2696"/>
        <pc:sldMasterMkLst>
          <pc:docMk/>
          <pc:sldMasterMk cId="3265597733" sldId="2147483745"/>
        </pc:sldMasterMkLst>
        <pc:sldLayoutChg chg="del">
          <pc:chgData name="Rabiczko, Joanna /PL" userId="2b6ec0e3-1bbc-41e0-8f98-1cdeb608e2eb" providerId="ADAL" clId="{C6962813-8F7D-421C-8DE1-8E71CA122BC2}" dt="2021-09-30T13:11:15.222" v="278" actId="2696"/>
          <pc:sldLayoutMkLst>
            <pc:docMk/>
            <pc:sldMasterMk cId="3265597733" sldId="2147483745"/>
            <pc:sldLayoutMk cId="793302931" sldId="2147483746"/>
          </pc:sldLayoutMkLst>
        </pc:sldLayoutChg>
        <pc:sldLayoutChg chg="del">
          <pc:chgData name="Rabiczko, Joanna /PL" userId="2b6ec0e3-1bbc-41e0-8f98-1cdeb608e2eb" providerId="ADAL" clId="{C6962813-8F7D-421C-8DE1-8E71CA122BC2}" dt="2021-09-30T13:11:15.234" v="279" actId="2696"/>
          <pc:sldLayoutMkLst>
            <pc:docMk/>
            <pc:sldMasterMk cId="3265597733" sldId="2147483745"/>
            <pc:sldLayoutMk cId="2231484233" sldId="2147483747"/>
          </pc:sldLayoutMkLst>
        </pc:sldLayoutChg>
        <pc:sldLayoutChg chg="del">
          <pc:chgData name="Rabiczko, Joanna /PL" userId="2b6ec0e3-1bbc-41e0-8f98-1cdeb608e2eb" providerId="ADAL" clId="{C6962813-8F7D-421C-8DE1-8E71CA122BC2}" dt="2021-09-30T13:11:15.242" v="280" actId="2696"/>
          <pc:sldLayoutMkLst>
            <pc:docMk/>
            <pc:sldMasterMk cId="3265597733" sldId="2147483745"/>
            <pc:sldLayoutMk cId="2334902949" sldId="2147483748"/>
          </pc:sldLayoutMkLst>
        </pc:sldLayoutChg>
        <pc:sldLayoutChg chg="del">
          <pc:chgData name="Rabiczko, Joanna /PL" userId="2b6ec0e3-1bbc-41e0-8f98-1cdeb608e2eb" providerId="ADAL" clId="{C6962813-8F7D-421C-8DE1-8E71CA122BC2}" dt="2021-09-30T13:11:15.252" v="281" actId="2696"/>
          <pc:sldLayoutMkLst>
            <pc:docMk/>
            <pc:sldMasterMk cId="3265597733" sldId="2147483745"/>
            <pc:sldLayoutMk cId="1676838031" sldId="2147483749"/>
          </pc:sldLayoutMkLst>
        </pc:sldLayoutChg>
        <pc:sldLayoutChg chg="del">
          <pc:chgData name="Rabiczko, Joanna /PL" userId="2b6ec0e3-1bbc-41e0-8f98-1cdeb608e2eb" providerId="ADAL" clId="{C6962813-8F7D-421C-8DE1-8E71CA122BC2}" dt="2021-09-30T13:11:15.263" v="282" actId="2696"/>
          <pc:sldLayoutMkLst>
            <pc:docMk/>
            <pc:sldMasterMk cId="3265597733" sldId="2147483745"/>
            <pc:sldLayoutMk cId="3908958754" sldId="2147483750"/>
          </pc:sldLayoutMkLst>
        </pc:sldLayoutChg>
        <pc:sldLayoutChg chg="del">
          <pc:chgData name="Rabiczko, Joanna /PL" userId="2b6ec0e3-1bbc-41e0-8f98-1cdeb608e2eb" providerId="ADAL" clId="{C6962813-8F7D-421C-8DE1-8E71CA122BC2}" dt="2021-09-30T13:11:15.275" v="283" actId="2696"/>
          <pc:sldLayoutMkLst>
            <pc:docMk/>
            <pc:sldMasterMk cId="3265597733" sldId="2147483745"/>
            <pc:sldLayoutMk cId="3467879297" sldId="2147483751"/>
          </pc:sldLayoutMkLst>
        </pc:sldLayoutChg>
        <pc:sldLayoutChg chg="del">
          <pc:chgData name="Rabiczko, Joanna /PL" userId="2b6ec0e3-1bbc-41e0-8f98-1cdeb608e2eb" providerId="ADAL" clId="{C6962813-8F7D-421C-8DE1-8E71CA122BC2}" dt="2021-09-30T13:11:15.284" v="284" actId="2696"/>
          <pc:sldLayoutMkLst>
            <pc:docMk/>
            <pc:sldMasterMk cId="3265597733" sldId="2147483745"/>
            <pc:sldLayoutMk cId="576721920" sldId="2147483752"/>
          </pc:sldLayoutMkLst>
        </pc:sldLayoutChg>
        <pc:sldLayoutChg chg="del">
          <pc:chgData name="Rabiczko, Joanna /PL" userId="2b6ec0e3-1bbc-41e0-8f98-1cdeb608e2eb" providerId="ADAL" clId="{C6962813-8F7D-421C-8DE1-8E71CA122BC2}" dt="2021-09-30T13:11:15.293" v="285" actId="2696"/>
          <pc:sldLayoutMkLst>
            <pc:docMk/>
            <pc:sldMasterMk cId="3265597733" sldId="2147483745"/>
            <pc:sldLayoutMk cId="1856197607" sldId="2147483753"/>
          </pc:sldLayoutMkLst>
        </pc:sldLayoutChg>
        <pc:sldLayoutChg chg="del">
          <pc:chgData name="Rabiczko, Joanna /PL" userId="2b6ec0e3-1bbc-41e0-8f98-1cdeb608e2eb" providerId="ADAL" clId="{C6962813-8F7D-421C-8DE1-8E71CA122BC2}" dt="2021-09-30T13:11:15.300" v="286" actId="2696"/>
          <pc:sldLayoutMkLst>
            <pc:docMk/>
            <pc:sldMasterMk cId="3265597733" sldId="2147483745"/>
            <pc:sldLayoutMk cId="3585594450" sldId="2147483754"/>
          </pc:sldLayoutMkLst>
        </pc:sldLayoutChg>
        <pc:sldLayoutChg chg="del">
          <pc:chgData name="Rabiczko, Joanna /PL" userId="2b6ec0e3-1bbc-41e0-8f98-1cdeb608e2eb" providerId="ADAL" clId="{C6962813-8F7D-421C-8DE1-8E71CA122BC2}" dt="2021-09-30T13:11:15.307" v="287" actId="2696"/>
          <pc:sldLayoutMkLst>
            <pc:docMk/>
            <pc:sldMasterMk cId="3265597733" sldId="2147483745"/>
            <pc:sldLayoutMk cId="1376159051" sldId="2147483755"/>
          </pc:sldLayoutMkLst>
        </pc:sldLayoutChg>
        <pc:sldLayoutChg chg="del">
          <pc:chgData name="Rabiczko, Joanna /PL" userId="2b6ec0e3-1bbc-41e0-8f98-1cdeb608e2eb" providerId="ADAL" clId="{C6962813-8F7D-421C-8DE1-8E71CA122BC2}" dt="2021-09-30T13:11:15.319" v="288" actId="2696"/>
          <pc:sldLayoutMkLst>
            <pc:docMk/>
            <pc:sldMasterMk cId="3265597733" sldId="2147483745"/>
            <pc:sldLayoutMk cId="554213365" sldId="2147483756"/>
          </pc:sldLayoutMkLst>
        </pc:sldLayoutChg>
        <pc:sldLayoutChg chg="del">
          <pc:chgData name="Rabiczko, Joanna /PL" userId="2b6ec0e3-1bbc-41e0-8f98-1cdeb608e2eb" providerId="ADAL" clId="{C6962813-8F7D-421C-8DE1-8E71CA122BC2}" dt="2021-09-30T13:11:15.328" v="289" actId="2696"/>
          <pc:sldLayoutMkLst>
            <pc:docMk/>
            <pc:sldMasterMk cId="3265597733" sldId="2147483745"/>
            <pc:sldLayoutMk cId="1973489383" sldId="2147483757"/>
          </pc:sldLayoutMkLst>
        </pc:sldLayoutChg>
        <pc:sldLayoutChg chg="del">
          <pc:chgData name="Rabiczko, Joanna /PL" userId="2b6ec0e3-1bbc-41e0-8f98-1cdeb608e2eb" providerId="ADAL" clId="{C6962813-8F7D-421C-8DE1-8E71CA122BC2}" dt="2021-09-30T13:11:15.334" v="290" actId="2696"/>
          <pc:sldLayoutMkLst>
            <pc:docMk/>
            <pc:sldMasterMk cId="3265597733" sldId="2147483745"/>
            <pc:sldLayoutMk cId="4186178938" sldId="2147483758"/>
          </pc:sldLayoutMkLst>
        </pc:sldLayoutChg>
        <pc:sldLayoutChg chg="del">
          <pc:chgData name="Rabiczko, Joanna /PL" userId="2b6ec0e3-1bbc-41e0-8f98-1cdeb608e2eb" providerId="ADAL" clId="{C6962813-8F7D-421C-8DE1-8E71CA122BC2}" dt="2021-09-30T13:11:15.339" v="291" actId="2696"/>
          <pc:sldLayoutMkLst>
            <pc:docMk/>
            <pc:sldMasterMk cId="3265597733" sldId="2147483745"/>
            <pc:sldLayoutMk cId="1412129219" sldId="2147483759"/>
          </pc:sldLayoutMkLst>
        </pc:sldLayoutChg>
        <pc:sldLayoutChg chg="del">
          <pc:chgData name="Rabiczko, Joanna /PL" userId="2b6ec0e3-1bbc-41e0-8f98-1cdeb608e2eb" providerId="ADAL" clId="{C6962813-8F7D-421C-8DE1-8E71CA122BC2}" dt="2021-09-30T13:11:15.344" v="292" actId="2696"/>
          <pc:sldLayoutMkLst>
            <pc:docMk/>
            <pc:sldMasterMk cId="3265597733" sldId="2147483745"/>
            <pc:sldLayoutMk cId="3306050694" sldId="2147483760"/>
          </pc:sldLayoutMkLst>
        </pc:sldLayoutChg>
      </pc:sldMasterChg>
      <pc:sldMasterChg chg="del delSldLayout">
        <pc:chgData name="Rabiczko, Joanna /PL" userId="2b6ec0e3-1bbc-41e0-8f98-1cdeb608e2eb" providerId="ADAL" clId="{C6962813-8F7D-421C-8DE1-8E71CA122BC2}" dt="2021-09-30T13:11:20.012" v="314" actId="2696"/>
        <pc:sldMasterMkLst>
          <pc:docMk/>
          <pc:sldMasterMk cId="4100345336" sldId="2147483762"/>
        </pc:sldMasterMkLst>
        <pc:sldLayoutChg chg="del">
          <pc:chgData name="Rabiczko, Joanna /PL" userId="2b6ec0e3-1bbc-41e0-8f98-1cdeb608e2eb" providerId="ADAL" clId="{C6962813-8F7D-421C-8DE1-8E71CA122BC2}" dt="2021-09-30T13:11:19.814" v="294" actId="2696"/>
          <pc:sldLayoutMkLst>
            <pc:docMk/>
            <pc:sldMasterMk cId="4100345336" sldId="2147483762"/>
            <pc:sldLayoutMk cId="2374735567" sldId="2147483763"/>
          </pc:sldLayoutMkLst>
        </pc:sldLayoutChg>
        <pc:sldLayoutChg chg="del">
          <pc:chgData name="Rabiczko, Joanna /PL" userId="2b6ec0e3-1bbc-41e0-8f98-1cdeb608e2eb" providerId="ADAL" clId="{C6962813-8F7D-421C-8DE1-8E71CA122BC2}" dt="2021-09-30T13:11:19.822" v="295" actId="2696"/>
          <pc:sldLayoutMkLst>
            <pc:docMk/>
            <pc:sldMasterMk cId="4100345336" sldId="2147483762"/>
            <pc:sldLayoutMk cId="100072125" sldId="2147483764"/>
          </pc:sldLayoutMkLst>
        </pc:sldLayoutChg>
        <pc:sldLayoutChg chg="del">
          <pc:chgData name="Rabiczko, Joanna /PL" userId="2b6ec0e3-1bbc-41e0-8f98-1cdeb608e2eb" providerId="ADAL" clId="{C6962813-8F7D-421C-8DE1-8E71CA122BC2}" dt="2021-09-30T13:11:19.841" v="296" actId="2696"/>
          <pc:sldLayoutMkLst>
            <pc:docMk/>
            <pc:sldMasterMk cId="4100345336" sldId="2147483762"/>
            <pc:sldLayoutMk cId="7521142" sldId="2147483765"/>
          </pc:sldLayoutMkLst>
        </pc:sldLayoutChg>
        <pc:sldLayoutChg chg="del">
          <pc:chgData name="Rabiczko, Joanna /PL" userId="2b6ec0e3-1bbc-41e0-8f98-1cdeb608e2eb" providerId="ADAL" clId="{C6962813-8F7D-421C-8DE1-8E71CA122BC2}" dt="2021-09-30T13:11:19.848" v="297" actId="2696"/>
          <pc:sldLayoutMkLst>
            <pc:docMk/>
            <pc:sldMasterMk cId="4100345336" sldId="2147483762"/>
            <pc:sldLayoutMk cId="1360589791" sldId="2147483766"/>
          </pc:sldLayoutMkLst>
        </pc:sldLayoutChg>
        <pc:sldLayoutChg chg="del">
          <pc:chgData name="Rabiczko, Joanna /PL" userId="2b6ec0e3-1bbc-41e0-8f98-1cdeb608e2eb" providerId="ADAL" clId="{C6962813-8F7D-421C-8DE1-8E71CA122BC2}" dt="2021-09-30T13:11:19.858" v="298" actId="2696"/>
          <pc:sldLayoutMkLst>
            <pc:docMk/>
            <pc:sldMasterMk cId="4100345336" sldId="2147483762"/>
            <pc:sldLayoutMk cId="403796085" sldId="2147483767"/>
          </pc:sldLayoutMkLst>
        </pc:sldLayoutChg>
        <pc:sldLayoutChg chg="del">
          <pc:chgData name="Rabiczko, Joanna /PL" userId="2b6ec0e3-1bbc-41e0-8f98-1cdeb608e2eb" providerId="ADAL" clId="{C6962813-8F7D-421C-8DE1-8E71CA122BC2}" dt="2021-09-30T13:11:19.871" v="299" actId="2696"/>
          <pc:sldLayoutMkLst>
            <pc:docMk/>
            <pc:sldMasterMk cId="4100345336" sldId="2147483762"/>
            <pc:sldLayoutMk cId="2206189535" sldId="2147483768"/>
          </pc:sldLayoutMkLst>
        </pc:sldLayoutChg>
        <pc:sldLayoutChg chg="del">
          <pc:chgData name="Rabiczko, Joanna /PL" userId="2b6ec0e3-1bbc-41e0-8f98-1cdeb608e2eb" providerId="ADAL" clId="{C6962813-8F7D-421C-8DE1-8E71CA122BC2}" dt="2021-09-30T13:11:19.877" v="300" actId="2696"/>
          <pc:sldLayoutMkLst>
            <pc:docMk/>
            <pc:sldMasterMk cId="4100345336" sldId="2147483762"/>
            <pc:sldLayoutMk cId="3556683822" sldId="2147483769"/>
          </pc:sldLayoutMkLst>
        </pc:sldLayoutChg>
        <pc:sldLayoutChg chg="del">
          <pc:chgData name="Rabiczko, Joanna /PL" userId="2b6ec0e3-1bbc-41e0-8f98-1cdeb608e2eb" providerId="ADAL" clId="{C6962813-8F7D-421C-8DE1-8E71CA122BC2}" dt="2021-09-30T13:11:19.888" v="301" actId="2696"/>
          <pc:sldLayoutMkLst>
            <pc:docMk/>
            <pc:sldMasterMk cId="4100345336" sldId="2147483762"/>
            <pc:sldLayoutMk cId="2515094823" sldId="2147483770"/>
          </pc:sldLayoutMkLst>
        </pc:sldLayoutChg>
        <pc:sldLayoutChg chg="del">
          <pc:chgData name="Rabiczko, Joanna /PL" userId="2b6ec0e3-1bbc-41e0-8f98-1cdeb608e2eb" providerId="ADAL" clId="{C6962813-8F7D-421C-8DE1-8E71CA122BC2}" dt="2021-09-30T13:11:19.902" v="302" actId="2696"/>
          <pc:sldLayoutMkLst>
            <pc:docMk/>
            <pc:sldMasterMk cId="4100345336" sldId="2147483762"/>
            <pc:sldLayoutMk cId="2786428663" sldId="2147483771"/>
          </pc:sldLayoutMkLst>
        </pc:sldLayoutChg>
        <pc:sldLayoutChg chg="del">
          <pc:chgData name="Rabiczko, Joanna /PL" userId="2b6ec0e3-1bbc-41e0-8f98-1cdeb608e2eb" providerId="ADAL" clId="{C6962813-8F7D-421C-8DE1-8E71CA122BC2}" dt="2021-09-30T13:11:19.908" v="303" actId="2696"/>
          <pc:sldLayoutMkLst>
            <pc:docMk/>
            <pc:sldMasterMk cId="4100345336" sldId="2147483762"/>
            <pc:sldLayoutMk cId="1933038852" sldId="2147483772"/>
          </pc:sldLayoutMkLst>
        </pc:sldLayoutChg>
        <pc:sldLayoutChg chg="del">
          <pc:chgData name="Rabiczko, Joanna /PL" userId="2b6ec0e3-1bbc-41e0-8f98-1cdeb608e2eb" providerId="ADAL" clId="{C6962813-8F7D-421C-8DE1-8E71CA122BC2}" dt="2021-09-30T13:11:19.921" v="304" actId="2696"/>
          <pc:sldLayoutMkLst>
            <pc:docMk/>
            <pc:sldMasterMk cId="4100345336" sldId="2147483762"/>
            <pc:sldLayoutMk cId="3202189113" sldId="2147483773"/>
          </pc:sldLayoutMkLst>
        </pc:sldLayoutChg>
        <pc:sldLayoutChg chg="del">
          <pc:chgData name="Rabiczko, Joanna /PL" userId="2b6ec0e3-1bbc-41e0-8f98-1cdeb608e2eb" providerId="ADAL" clId="{C6962813-8F7D-421C-8DE1-8E71CA122BC2}" dt="2021-09-30T13:11:19.932" v="305" actId="2696"/>
          <pc:sldLayoutMkLst>
            <pc:docMk/>
            <pc:sldMasterMk cId="4100345336" sldId="2147483762"/>
            <pc:sldLayoutMk cId="2793027948" sldId="2147483774"/>
          </pc:sldLayoutMkLst>
        </pc:sldLayoutChg>
        <pc:sldLayoutChg chg="del">
          <pc:chgData name="Rabiczko, Joanna /PL" userId="2b6ec0e3-1bbc-41e0-8f98-1cdeb608e2eb" providerId="ADAL" clId="{C6962813-8F7D-421C-8DE1-8E71CA122BC2}" dt="2021-09-30T13:11:19.938" v="306" actId="2696"/>
          <pc:sldLayoutMkLst>
            <pc:docMk/>
            <pc:sldMasterMk cId="4100345336" sldId="2147483762"/>
            <pc:sldLayoutMk cId="4130125008" sldId="2147483775"/>
          </pc:sldLayoutMkLst>
        </pc:sldLayoutChg>
        <pc:sldLayoutChg chg="del">
          <pc:chgData name="Rabiczko, Joanna /PL" userId="2b6ec0e3-1bbc-41e0-8f98-1cdeb608e2eb" providerId="ADAL" clId="{C6962813-8F7D-421C-8DE1-8E71CA122BC2}" dt="2021-09-30T13:11:19.948" v="307" actId="2696"/>
          <pc:sldLayoutMkLst>
            <pc:docMk/>
            <pc:sldMasterMk cId="4100345336" sldId="2147483762"/>
            <pc:sldLayoutMk cId="415818203" sldId="2147483776"/>
          </pc:sldLayoutMkLst>
        </pc:sldLayoutChg>
        <pc:sldLayoutChg chg="del">
          <pc:chgData name="Rabiczko, Joanna /PL" userId="2b6ec0e3-1bbc-41e0-8f98-1cdeb608e2eb" providerId="ADAL" clId="{C6962813-8F7D-421C-8DE1-8E71CA122BC2}" dt="2021-09-30T13:11:19.959" v="308" actId="2696"/>
          <pc:sldLayoutMkLst>
            <pc:docMk/>
            <pc:sldMasterMk cId="4100345336" sldId="2147483762"/>
            <pc:sldLayoutMk cId="2688684411" sldId="2147483777"/>
          </pc:sldLayoutMkLst>
        </pc:sldLayoutChg>
        <pc:sldLayoutChg chg="del">
          <pc:chgData name="Rabiczko, Joanna /PL" userId="2b6ec0e3-1bbc-41e0-8f98-1cdeb608e2eb" providerId="ADAL" clId="{C6962813-8F7D-421C-8DE1-8E71CA122BC2}" dt="2021-09-30T13:11:19.964" v="309" actId="2696"/>
          <pc:sldLayoutMkLst>
            <pc:docMk/>
            <pc:sldMasterMk cId="4100345336" sldId="2147483762"/>
            <pc:sldLayoutMk cId="2546380984" sldId="2147483778"/>
          </pc:sldLayoutMkLst>
        </pc:sldLayoutChg>
        <pc:sldLayoutChg chg="del">
          <pc:chgData name="Rabiczko, Joanna /PL" userId="2b6ec0e3-1bbc-41e0-8f98-1cdeb608e2eb" providerId="ADAL" clId="{C6962813-8F7D-421C-8DE1-8E71CA122BC2}" dt="2021-09-30T13:11:19.978" v="310" actId="2696"/>
          <pc:sldLayoutMkLst>
            <pc:docMk/>
            <pc:sldMasterMk cId="4100345336" sldId="2147483762"/>
            <pc:sldLayoutMk cId="1624715964" sldId="2147483779"/>
          </pc:sldLayoutMkLst>
        </pc:sldLayoutChg>
        <pc:sldLayoutChg chg="del">
          <pc:chgData name="Rabiczko, Joanna /PL" userId="2b6ec0e3-1bbc-41e0-8f98-1cdeb608e2eb" providerId="ADAL" clId="{C6962813-8F7D-421C-8DE1-8E71CA122BC2}" dt="2021-09-30T13:11:19.987" v="311" actId="2696"/>
          <pc:sldLayoutMkLst>
            <pc:docMk/>
            <pc:sldMasterMk cId="4100345336" sldId="2147483762"/>
            <pc:sldLayoutMk cId="126478579" sldId="2147483780"/>
          </pc:sldLayoutMkLst>
        </pc:sldLayoutChg>
        <pc:sldLayoutChg chg="del">
          <pc:chgData name="Rabiczko, Joanna /PL" userId="2b6ec0e3-1bbc-41e0-8f98-1cdeb608e2eb" providerId="ADAL" clId="{C6962813-8F7D-421C-8DE1-8E71CA122BC2}" dt="2021-09-30T13:11:19.991" v="312" actId="2696"/>
          <pc:sldLayoutMkLst>
            <pc:docMk/>
            <pc:sldMasterMk cId="4100345336" sldId="2147483762"/>
            <pc:sldLayoutMk cId="1728038427" sldId="2147483781"/>
          </pc:sldLayoutMkLst>
        </pc:sldLayoutChg>
        <pc:sldLayoutChg chg="del">
          <pc:chgData name="Rabiczko, Joanna /PL" userId="2b6ec0e3-1bbc-41e0-8f98-1cdeb608e2eb" providerId="ADAL" clId="{C6962813-8F7D-421C-8DE1-8E71CA122BC2}" dt="2021-09-30T13:11:19.996" v="313" actId="2696"/>
          <pc:sldLayoutMkLst>
            <pc:docMk/>
            <pc:sldMasterMk cId="4100345336" sldId="2147483762"/>
            <pc:sldLayoutMk cId="256958602" sldId="2147483782"/>
          </pc:sldLayoutMkLst>
        </pc:sldLayoutChg>
      </pc:sldMasterChg>
    </pc:docChg>
  </pc:docChgLst>
  <pc:docChgLst>
    <pc:chgData name="Rabiczko, Joanna /PL" userId="2b6ec0e3-1bbc-41e0-8f98-1cdeb608e2eb" providerId="ADAL" clId="{A88DA80A-9F63-43ED-9E98-968A4E500FB4}"/>
    <pc:docChg chg="undo custSel addSld delSld modSld sldOrd delMainMaster">
      <pc:chgData name="Rabiczko, Joanna /PL" userId="2b6ec0e3-1bbc-41e0-8f98-1cdeb608e2eb" providerId="ADAL" clId="{A88DA80A-9F63-43ED-9E98-968A4E500FB4}" dt="2021-09-03T09:10:49.258" v="291" actId="1076"/>
      <pc:docMkLst>
        <pc:docMk/>
      </pc:docMkLst>
      <pc:sldChg chg="del">
        <pc:chgData name="Rabiczko, Joanna /PL" userId="2b6ec0e3-1bbc-41e0-8f98-1cdeb608e2eb" providerId="ADAL" clId="{A88DA80A-9F63-43ED-9E98-968A4E500FB4}" dt="2021-09-03T09:07:52.836" v="260" actId="47"/>
        <pc:sldMkLst>
          <pc:docMk/>
          <pc:sldMk cId="2615546580" sldId="256"/>
        </pc:sldMkLst>
      </pc:sldChg>
      <pc:sldChg chg="addSp delSp modSp mod ord">
        <pc:chgData name="Rabiczko, Joanna /PL" userId="2b6ec0e3-1bbc-41e0-8f98-1cdeb608e2eb" providerId="ADAL" clId="{A88DA80A-9F63-43ED-9E98-968A4E500FB4}" dt="2021-09-03T09:10:20.309" v="287" actId="14100"/>
        <pc:sldMkLst>
          <pc:docMk/>
          <pc:sldMk cId="1969595981" sldId="1868"/>
        </pc:sldMkLst>
        <pc:spChg chg="mod">
          <ac:chgData name="Rabiczko, Joanna /PL" userId="2b6ec0e3-1bbc-41e0-8f98-1cdeb608e2eb" providerId="ADAL" clId="{A88DA80A-9F63-43ED-9E98-968A4E500FB4}" dt="2021-09-03T09:08:42.445" v="279" actId="1076"/>
          <ac:spMkLst>
            <pc:docMk/>
            <pc:sldMk cId="1969595981" sldId="1868"/>
            <ac:spMk id="2" creationId="{36A71424-A063-4959-A710-ACC8AA7C376A}"/>
          </ac:spMkLst>
        </pc:spChg>
        <pc:spChg chg="mod">
          <ac:chgData name="Rabiczko, Joanna /PL" userId="2b6ec0e3-1bbc-41e0-8f98-1cdeb608e2eb" providerId="ADAL" clId="{A88DA80A-9F63-43ED-9E98-968A4E500FB4}" dt="2021-09-03T09:10:20.309" v="287" actId="14100"/>
          <ac:spMkLst>
            <pc:docMk/>
            <pc:sldMk cId="1969595981" sldId="1868"/>
            <ac:spMk id="5" creationId="{B56A3434-8059-4A29-90EA-5548E929EF65}"/>
          </ac:spMkLst>
        </pc:spChg>
        <pc:spChg chg="del">
          <ac:chgData name="Rabiczko, Joanna /PL" userId="2b6ec0e3-1bbc-41e0-8f98-1cdeb608e2eb" providerId="ADAL" clId="{A88DA80A-9F63-43ED-9E98-968A4E500FB4}" dt="2021-09-02T18:50:33.050" v="52" actId="478"/>
          <ac:spMkLst>
            <pc:docMk/>
            <pc:sldMk cId="1969595981" sldId="1868"/>
            <ac:spMk id="7" creationId="{03C3428D-885B-4E19-B321-CAA5F90867A5}"/>
          </ac:spMkLst>
        </pc:spChg>
        <pc:spChg chg="mod">
          <ac:chgData name="Rabiczko, Joanna /PL" userId="2b6ec0e3-1bbc-41e0-8f98-1cdeb608e2eb" providerId="ADAL" clId="{A88DA80A-9F63-43ED-9E98-968A4E500FB4}" dt="2021-09-02T18:58:56.495" v="167" actId="1076"/>
          <ac:spMkLst>
            <pc:docMk/>
            <pc:sldMk cId="1969595981" sldId="1868"/>
            <ac:spMk id="8" creationId="{4F0E1F0D-16A8-4B5F-A85D-4E1E7CF70B1D}"/>
          </ac:spMkLst>
        </pc:spChg>
        <pc:spChg chg="mod">
          <ac:chgData name="Rabiczko, Joanna /PL" userId="2b6ec0e3-1bbc-41e0-8f98-1cdeb608e2eb" providerId="ADAL" clId="{A88DA80A-9F63-43ED-9E98-968A4E500FB4}" dt="2021-09-03T09:08:42.445" v="279" actId="1076"/>
          <ac:spMkLst>
            <pc:docMk/>
            <pc:sldMk cId="1969595981" sldId="1868"/>
            <ac:spMk id="9" creationId="{1B97A364-090D-4CB5-9EF3-1B54C4775A8E}"/>
          </ac:spMkLst>
        </pc:spChg>
        <pc:spChg chg="mod">
          <ac:chgData name="Rabiczko, Joanna /PL" userId="2b6ec0e3-1bbc-41e0-8f98-1cdeb608e2eb" providerId="ADAL" clId="{A88DA80A-9F63-43ED-9E98-968A4E500FB4}" dt="2021-09-03T09:09:22.620" v="283" actId="1076"/>
          <ac:spMkLst>
            <pc:docMk/>
            <pc:sldMk cId="1969595981" sldId="1868"/>
            <ac:spMk id="10" creationId="{44E0757B-7AB6-4BB8-8376-4C6C7118A03B}"/>
          </ac:spMkLst>
        </pc:spChg>
        <pc:spChg chg="mod">
          <ac:chgData name="Rabiczko, Joanna /PL" userId="2b6ec0e3-1bbc-41e0-8f98-1cdeb608e2eb" providerId="ADAL" clId="{A88DA80A-9F63-43ED-9E98-968A4E500FB4}" dt="2021-09-03T09:08:42.445" v="279" actId="1076"/>
          <ac:spMkLst>
            <pc:docMk/>
            <pc:sldMk cId="1969595981" sldId="1868"/>
            <ac:spMk id="11" creationId="{66379714-6BC6-4220-9B6E-51854DC1B12F}"/>
          </ac:spMkLst>
        </pc:spChg>
        <pc:spChg chg="mod">
          <ac:chgData name="Rabiczko, Joanna /PL" userId="2b6ec0e3-1bbc-41e0-8f98-1cdeb608e2eb" providerId="ADAL" clId="{A88DA80A-9F63-43ED-9E98-968A4E500FB4}" dt="2021-09-02T18:58:56.495" v="167" actId="1076"/>
          <ac:spMkLst>
            <pc:docMk/>
            <pc:sldMk cId="1969595981" sldId="1868"/>
            <ac:spMk id="12" creationId="{8926FE85-1471-4CF9-890A-29C2FC6FA447}"/>
          </ac:spMkLst>
        </pc:spChg>
        <pc:spChg chg="mod">
          <ac:chgData name="Rabiczko, Joanna /PL" userId="2b6ec0e3-1bbc-41e0-8f98-1cdeb608e2eb" providerId="ADAL" clId="{A88DA80A-9F63-43ED-9E98-968A4E500FB4}" dt="2021-09-03T09:08:42.445" v="279" actId="1076"/>
          <ac:spMkLst>
            <pc:docMk/>
            <pc:sldMk cId="1969595981" sldId="1868"/>
            <ac:spMk id="13" creationId="{9047EF09-3206-4306-9DCF-B01170851827}"/>
          </ac:spMkLst>
        </pc:spChg>
        <pc:spChg chg="mod">
          <ac:chgData name="Rabiczko, Joanna /PL" userId="2b6ec0e3-1bbc-41e0-8f98-1cdeb608e2eb" providerId="ADAL" clId="{A88DA80A-9F63-43ED-9E98-968A4E500FB4}" dt="2021-09-03T09:08:42.445" v="279" actId="1076"/>
          <ac:spMkLst>
            <pc:docMk/>
            <pc:sldMk cId="1969595981" sldId="1868"/>
            <ac:spMk id="14" creationId="{C2F93B9D-59EE-4C2A-BDF6-E240478181EF}"/>
          </ac:spMkLst>
        </pc:spChg>
        <pc:spChg chg="mod">
          <ac:chgData name="Rabiczko, Joanna /PL" userId="2b6ec0e3-1bbc-41e0-8f98-1cdeb608e2eb" providerId="ADAL" clId="{A88DA80A-9F63-43ED-9E98-968A4E500FB4}" dt="2021-09-03T09:08:42.445" v="279" actId="1076"/>
          <ac:spMkLst>
            <pc:docMk/>
            <pc:sldMk cId="1969595981" sldId="1868"/>
            <ac:spMk id="15" creationId="{7F7ABF8A-715D-4AF0-887A-895E413EE68A}"/>
          </ac:spMkLst>
        </pc:spChg>
        <pc:spChg chg="add del mod">
          <ac:chgData name="Rabiczko, Joanna /PL" userId="2b6ec0e3-1bbc-41e0-8f98-1cdeb608e2eb" providerId="ADAL" clId="{A88DA80A-9F63-43ED-9E98-968A4E500FB4}" dt="2021-09-02T18:50:36.432" v="53" actId="478"/>
          <ac:spMkLst>
            <pc:docMk/>
            <pc:sldMk cId="1969595981" sldId="1868"/>
            <ac:spMk id="16" creationId="{A525E10E-F09F-4EED-91B5-D7658EC56081}"/>
          </ac:spMkLst>
        </pc:spChg>
        <pc:spChg chg="add mod">
          <ac:chgData name="Rabiczko, Joanna /PL" userId="2b6ec0e3-1bbc-41e0-8f98-1cdeb608e2eb" providerId="ADAL" clId="{A88DA80A-9F63-43ED-9E98-968A4E500FB4}" dt="2021-09-03T09:08:42.445" v="279" actId="1076"/>
          <ac:spMkLst>
            <pc:docMk/>
            <pc:sldMk cId="1969595981" sldId="1868"/>
            <ac:spMk id="17" creationId="{4106FC6C-A749-4B40-998E-8BE917F9722D}"/>
          </ac:spMkLst>
        </pc:spChg>
        <pc:spChg chg="mod">
          <ac:chgData name="Rabiczko, Joanna /PL" userId="2b6ec0e3-1bbc-41e0-8f98-1cdeb608e2eb" providerId="ADAL" clId="{A88DA80A-9F63-43ED-9E98-968A4E500FB4}" dt="2021-09-03T09:08:42.445" v="279" actId="1076"/>
          <ac:spMkLst>
            <pc:docMk/>
            <pc:sldMk cId="1969595981" sldId="1868"/>
            <ac:spMk id="18" creationId="{59E233C3-DAC1-43E3-BDF5-2874A730401F}"/>
          </ac:spMkLst>
        </pc:spChg>
        <pc:spChg chg="mod">
          <ac:chgData name="Rabiczko, Joanna /PL" userId="2b6ec0e3-1bbc-41e0-8f98-1cdeb608e2eb" providerId="ADAL" clId="{A88DA80A-9F63-43ED-9E98-968A4E500FB4}" dt="2021-09-03T09:08:42.445" v="279" actId="1076"/>
          <ac:spMkLst>
            <pc:docMk/>
            <pc:sldMk cId="1969595981" sldId="1868"/>
            <ac:spMk id="67" creationId="{67D3C8AB-AF40-44F2-B6A2-8BDF73E0AE3F}"/>
          </ac:spMkLst>
        </pc:spChg>
        <pc:spChg chg="mod">
          <ac:chgData name="Rabiczko, Joanna /PL" userId="2b6ec0e3-1bbc-41e0-8f98-1cdeb608e2eb" providerId="ADAL" clId="{A88DA80A-9F63-43ED-9E98-968A4E500FB4}" dt="2021-09-03T09:08:42.445" v="279" actId="1076"/>
          <ac:spMkLst>
            <pc:docMk/>
            <pc:sldMk cId="1969595981" sldId="1868"/>
            <ac:spMk id="69" creationId="{04EC35E2-720D-4FD9-A040-4DB23F3A049C}"/>
          </ac:spMkLst>
        </pc:spChg>
        <pc:spChg chg="mod">
          <ac:chgData name="Rabiczko, Joanna /PL" userId="2b6ec0e3-1bbc-41e0-8f98-1cdeb608e2eb" providerId="ADAL" clId="{A88DA80A-9F63-43ED-9E98-968A4E500FB4}" dt="2021-09-03T09:08:42.445" v="279" actId="1076"/>
          <ac:spMkLst>
            <pc:docMk/>
            <pc:sldMk cId="1969595981" sldId="1868"/>
            <ac:spMk id="71" creationId="{A3B53599-AAAE-4782-8F2E-FEDD419DD205}"/>
          </ac:spMkLst>
        </pc:spChg>
        <pc:spChg chg="mod">
          <ac:chgData name="Rabiczko, Joanna /PL" userId="2b6ec0e3-1bbc-41e0-8f98-1cdeb608e2eb" providerId="ADAL" clId="{A88DA80A-9F63-43ED-9E98-968A4E500FB4}" dt="2021-09-03T09:08:42.445" v="279" actId="1076"/>
          <ac:spMkLst>
            <pc:docMk/>
            <pc:sldMk cId="1969595981" sldId="1868"/>
            <ac:spMk id="72" creationId="{481712C6-00BA-4A20-9D14-E7756FF27BF8}"/>
          </ac:spMkLst>
        </pc:spChg>
        <pc:spChg chg="mod">
          <ac:chgData name="Rabiczko, Joanna /PL" userId="2b6ec0e3-1bbc-41e0-8f98-1cdeb608e2eb" providerId="ADAL" clId="{A88DA80A-9F63-43ED-9E98-968A4E500FB4}" dt="2021-09-03T09:08:42.445" v="279" actId="1076"/>
          <ac:spMkLst>
            <pc:docMk/>
            <pc:sldMk cId="1969595981" sldId="1868"/>
            <ac:spMk id="73" creationId="{987E9312-B800-4FEE-88C2-713A3225ED83}"/>
          </ac:spMkLst>
        </pc:spChg>
        <pc:spChg chg="mod">
          <ac:chgData name="Rabiczko, Joanna /PL" userId="2b6ec0e3-1bbc-41e0-8f98-1cdeb608e2eb" providerId="ADAL" clId="{A88DA80A-9F63-43ED-9E98-968A4E500FB4}" dt="2021-09-03T09:08:42.445" v="279" actId="1076"/>
          <ac:spMkLst>
            <pc:docMk/>
            <pc:sldMk cId="1969595981" sldId="1868"/>
            <ac:spMk id="74" creationId="{BFC30A91-3C14-42D8-B0E9-C3352CB2B8DC}"/>
          </ac:spMkLst>
        </pc:spChg>
        <pc:spChg chg="mod">
          <ac:chgData name="Rabiczko, Joanna /PL" userId="2b6ec0e3-1bbc-41e0-8f98-1cdeb608e2eb" providerId="ADAL" clId="{A88DA80A-9F63-43ED-9E98-968A4E500FB4}" dt="2021-09-03T09:08:42.445" v="279" actId="1076"/>
          <ac:spMkLst>
            <pc:docMk/>
            <pc:sldMk cId="1969595981" sldId="1868"/>
            <ac:spMk id="75" creationId="{38AF7EFB-9182-4363-97FA-8316AE223D8F}"/>
          </ac:spMkLst>
        </pc:spChg>
        <pc:spChg chg="mod">
          <ac:chgData name="Rabiczko, Joanna /PL" userId="2b6ec0e3-1bbc-41e0-8f98-1cdeb608e2eb" providerId="ADAL" clId="{A88DA80A-9F63-43ED-9E98-968A4E500FB4}" dt="2021-09-03T09:08:42.445" v="279" actId="1076"/>
          <ac:spMkLst>
            <pc:docMk/>
            <pc:sldMk cId="1969595981" sldId="1868"/>
            <ac:spMk id="78" creationId="{7CEF4C70-2BDD-4A44-B4F8-B13EDC6A1769}"/>
          </ac:spMkLst>
        </pc:spChg>
        <pc:spChg chg="mod">
          <ac:chgData name="Rabiczko, Joanna /PL" userId="2b6ec0e3-1bbc-41e0-8f98-1cdeb608e2eb" providerId="ADAL" clId="{A88DA80A-9F63-43ED-9E98-968A4E500FB4}" dt="2021-09-03T09:08:42.445" v="279" actId="1076"/>
          <ac:spMkLst>
            <pc:docMk/>
            <pc:sldMk cId="1969595981" sldId="1868"/>
            <ac:spMk id="79" creationId="{663F9DD5-B25D-4460-A671-1F883ECBC102}"/>
          </ac:spMkLst>
        </pc:spChg>
        <pc:spChg chg="del mod">
          <ac:chgData name="Rabiczko, Joanna /PL" userId="2b6ec0e3-1bbc-41e0-8f98-1cdeb608e2eb" providerId="ADAL" clId="{A88DA80A-9F63-43ED-9E98-968A4E500FB4}" dt="2021-09-02T18:57:17.361" v="147" actId="478"/>
          <ac:spMkLst>
            <pc:docMk/>
            <pc:sldMk cId="1969595981" sldId="1868"/>
            <ac:spMk id="80" creationId="{19D4A98C-464E-4761-A0E1-D6AC718D138F}"/>
          </ac:spMkLst>
        </pc:spChg>
        <pc:spChg chg="mod">
          <ac:chgData name="Rabiczko, Joanna /PL" userId="2b6ec0e3-1bbc-41e0-8f98-1cdeb608e2eb" providerId="ADAL" clId="{A88DA80A-9F63-43ED-9E98-968A4E500FB4}" dt="2021-09-03T09:08:42.445" v="279" actId="1076"/>
          <ac:spMkLst>
            <pc:docMk/>
            <pc:sldMk cId="1969595981" sldId="1868"/>
            <ac:spMk id="81" creationId="{777AFD81-BBF2-4C31-AD0C-85FE10696C85}"/>
          </ac:spMkLst>
        </pc:spChg>
        <pc:spChg chg="mod">
          <ac:chgData name="Rabiczko, Joanna /PL" userId="2b6ec0e3-1bbc-41e0-8f98-1cdeb608e2eb" providerId="ADAL" clId="{A88DA80A-9F63-43ED-9E98-968A4E500FB4}" dt="2021-09-03T09:08:42.445" v="279" actId="1076"/>
          <ac:spMkLst>
            <pc:docMk/>
            <pc:sldMk cId="1969595981" sldId="1868"/>
            <ac:spMk id="82" creationId="{9266DDB4-D883-4019-BED9-22EBCC964E55}"/>
          </ac:spMkLst>
        </pc:spChg>
        <pc:spChg chg="mod">
          <ac:chgData name="Rabiczko, Joanna /PL" userId="2b6ec0e3-1bbc-41e0-8f98-1cdeb608e2eb" providerId="ADAL" clId="{A88DA80A-9F63-43ED-9E98-968A4E500FB4}" dt="2021-09-03T09:08:42.445" v="279" actId="1076"/>
          <ac:spMkLst>
            <pc:docMk/>
            <pc:sldMk cId="1969595981" sldId="1868"/>
            <ac:spMk id="84" creationId="{8BFAA510-F211-47B9-8ABB-6DAE46DACC5C}"/>
          </ac:spMkLst>
        </pc:spChg>
        <pc:spChg chg="mod">
          <ac:chgData name="Rabiczko, Joanna /PL" userId="2b6ec0e3-1bbc-41e0-8f98-1cdeb608e2eb" providerId="ADAL" clId="{A88DA80A-9F63-43ED-9E98-968A4E500FB4}" dt="2021-09-03T09:08:42.445" v="279" actId="1076"/>
          <ac:spMkLst>
            <pc:docMk/>
            <pc:sldMk cId="1969595981" sldId="1868"/>
            <ac:spMk id="86" creationId="{B8C436B2-A89D-4498-886C-F97491DD79C7}"/>
          </ac:spMkLst>
        </pc:spChg>
        <pc:spChg chg="mod">
          <ac:chgData name="Rabiczko, Joanna /PL" userId="2b6ec0e3-1bbc-41e0-8f98-1cdeb608e2eb" providerId="ADAL" clId="{A88DA80A-9F63-43ED-9E98-968A4E500FB4}" dt="2021-09-03T09:08:42.445" v="279" actId="1076"/>
          <ac:spMkLst>
            <pc:docMk/>
            <pc:sldMk cId="1969595981" sldId="1868"/>
            <ac:spMk id="88" creationId="{C7716636-41E4-4A16-AF82-CF66E86DA3D4}"/>
          </ac:spMkLst>
        </pc:spChg>
        <pc:spChg chg="mod">
          <ac:chgData name="Rabiczko, Joanna /PL" userId="2b6ec0e3-1bbc-41e0-8f98-1cdeb608e2eb" providerId="ADAL" clId="{A88DA80A-9F63-43ED-9E98-968A4E500FB4}" dt="2021-09-03T09:08:42.445" v="279" actId="1076"/>
          <ac:spMkLst>
            <pc:docMk/>
            <pc:sldMk cId="1969595981" sldId="1868"/>
            <ac:spMk id="89" creationId="{12E3B9A2-5096-4A0C-8A16-2EBDE54C884E}"/>
          </ac:spMkLst>
        </pc:spChg>
        <pc:spChg chg="mod">
          <ac:chgData name="Rabiczko, Joanna /PL" userId="2b6ec0e3-1bbc-41e0-8f98-1cdeb608e2eb" providerId="ADAL" clId="{A88DA80A-9F63-43ED-9E98-968A4E500FB4}" dt="2021-09-03T09:08:42.445" v="279" actId="1076"/>
          <ac:spMkLst>
            <pc:docMk/>
            <pc:sldMk cId="1969595981" sldId="1868"/>
            <ac:spMk id="90" creationId="{517692D8-43AA-4078-B7DE-0700EA098372}"/>
          </ac:spMkLst>
        </pc:spChg>
        <pc:spChg chg="add mod">
          <ac:chgData name="Rabiczko, Joanna /PL" userId="2b6ec0e3-1bbc-41e0-8f98-1cdeb608e2eb" providerId="ADAL" clId="{A88DA80A-9F63-43ED-9E98-968A4E500FB4}" dt="2021-09-03T09:08:42.445" v="279" actId="1076"/>
          <ac:spMkLst>
            <pc:docMk/>
            <pc:sldMk cId="1969595981" sldId="1868"/>
            <ac:spMk id="91" creationId="{FCE7D22B-FD85-4833-9EBE-0F5DB26449B4}"/>
          </ac:spMkLst>
        </pc:spChg>
        <pc:spChg chg="add mod">
          <ac:chgData name="Rabiczko, Joanna /PL" userId="2b6ec0e3-1bbc-41e0-8f98-1cdeb608e2eb" providerId="ADAL" clId="{A88DA80A-9F63-43ED-9E98-968A4E500FB4}" dt="2021-09-03T09:08:42.445" v="279" actId="1076"/>
          <ac:spMkLst>
            <pc:docMk/>
            <pc:sldMk cId="1969595981" sldId="1868"/>
            <ac:spMk id="92" creationId="{0DFEDFC4-5547-4D73-8575-2F5F9A0C13D8}"/>
          </ac:spMkLst>
        </pc:spChg>
        <pc:spChg chg="add mod">
          <ac:chgData name="Rabiczko, Joanna /PL" userId="2b6ec0e3-1bbc-41e0-8f98-1cdeb608e2eb" providerId="ADAL" clId="{A88DA80A-9F63-43ED-9E98-968A4E500FB4}" dt="2021-09-03T09:08:42.445" v="279" actId="1076"/>
          <ac:spMkLst>
            <pc:docMk/>
            <pc:sldMk cId="1969595981" sldId="1868"/>
            <ac:spMk id="93" creationId="{4D3A8C41-9C62-46BB-8D68-63E496F2015D}"/>
          </ac:spMkLst>
        </pc:spChg>
        <pc:spChg chg="mod">
          <ac:chgData name="Rabiczko, Joanna /PL" userId="2b6ec0e3-1bbc-41e0-8f98-1cdeb608e2eb" providerId="ADAL" clId="{A88DA80A-9F63-43ED-9E98-968A4E500FB4}" dt="2021-09-03T09:08:42.445" v="279" actId="1076"/>
          <ac:spMkLst>
            <pc:docMk/>
            <pc:sldMk cId="1969595981" sldId="1868"/>
            <ac:spMk id="94" creationId="{D1AB7743-E9AA-470D-8C7B-8ABBE5EF66F0}"/>
          </ac:spMkLst>
        </pc:spChg>
        <pc:spChg chg="mod">
          <ac:chgData name="Rabiczko, Joanna /PL" userId="2b6ec0e3-1bbc-41e0-8f98-1cdeb608e2eb" providerId="ADAL" clId="{A88DA80A-9F63-43ED-9E98-968A4E500FB4}" dt="2021-09-03T09:08:42.445" v="279" actId="1076"/>
          <ac:spMkLst>
            <pc:docMk/>
            <pc:sldMk cId="1969595981" sldId="1868"/>
            <ac:spMk id="95" creationId="{2BDFC3EA-1ADC-40C8-B718-8829D3123DA8}"/>
          </ac:spMkLst>
        </pc:spChg>
        <pc:spChg chg="mod">
          <ac:chgData name="Rabiczko, Joanna /PL" userId="2b6ec0e3-1bbc-41e0-8f98-1cdeb608e2eb" providerId="ADAL" clId="{A88DA80A-9F63-43ED-9E98-968A4E500FB4}" dt="2021-09-03T09:08:42.445" v="279" actId="1076"/>
          <ac:spMkLst>
            <pc:docMk/>
            <pc:sldMk cId="1969595981" sldId="1868"/>
            <ac:spMk id="96" creationId="{6BB7FEB9-2E2F-492B-9AC7-2EF67C02FF92}"/>
          </ac:spMkLst>
        </pc:spChg>
        <pc:spChg chg="mod">
          <ac:chgData name="Rabiczko, Joanna /PL" userId="2b6ec0e3-1bbc-41e0-8f98-1cdeb608e2eb" providerId="ADAL" clId="{A88DA80A-9F63-43ED-9E98-968A4E500FB4}" dt="2021-09-03T09:08:42.445" v="279" actId="1076"/>
          <ac:spMkLst>
            <pc:docMk/>
            <pc:sldMk cId="1969595981" sldId="1868"/>
            <ac:spMk id="97" creationId="{BBC8A4DF-AE39-4369-AC36-653B6AC09459}"/>
          </ac:spMkLst>
        </pc:spChg>
        <pc:spChg chg="mod">
          <ac:chgData name="Rabiczko, Joanna /PL" userId="2b6ec0e3-1bbc-41e0-8f98-1cdeb608e2eb" providerId="ADAL" clId="{A88DA80A-9F63-43ED-9E98-968A4E500FB4}" dt="2021-09-03T09:08:42.445" v="279" actId="1076"/>
          <ac:spMkLst>
            <pc:docMk/>
            <pc:sldMk cId="1969595981" sldId="1868"/>
            <ac:spMk id="98" creationId="{A123F30D-CE4D-4526-9DC7-D8ADC5AD8B2A}"/>
          </ac:spMkLst>
        </pc:spChg>
        <pc:spChg chg="mod">
          <ac:chgData name="Rabiczko, Joanna /PL" userId="2b6ec0e3-1bbc-41e0-8f98-1cdeb608e2eb" providerId="ADAL" clId="{A88DA80A-9F63-43ED-9E98-968A4E500FB4}" dt="2021-09-03T09:08:42.445" v="279" actId="1076"/>
          <ac:spMkLst>
            <pc:docMk/>
            <pc:sldMk cId="1969595981" sldId="1868"/>
            <ac:spMk id="99" creationId="{98A39D7F-EE4D-43AB-BB61-5EF725B320B2}"/>
          </ac:spMkLst>
        </pc:spChg>
        <pc:spChg chg="mod">
          <ac:chgData name="Rabiczko, Joanna /PL" userId="2b6ec0e3-1bbc-41e0-8f98-1cdeb608e2eb" providerId="ADAL" clId="{A88DA80A-9F63-43ED-9E98-968A4E500FB4}" dt="2021-09-03T09:08:42.445" v="279" actId="1076"/>
          <ac:spMkLst>
            <pc:docMk/>
            <pc:sldMk cId="1969595981" sldId="1868"/>
            <ac:spMk id="102" creationId="{08B9151B-9148-4BE0-8751-80A04741E901}"/>
          </ac:spMkLst>
        </pc:spChg>
        <pc:spChg chg="mod">
          <ac:chgData name="Rabiczko, Joanna /PL" userId="2b6ec0e3-1bbc-41e0-8f98-1cdeb608e2eb" providerId="ADAL" clId="{A88DA80A-9F63-43ED-9E98-968A4E500FB4}" dt="2021-09-03T09:08:42.445" v="279" actId="1076"/>
          <ac:spMkLst>
            <pc:docMk/>
            <pc:sldMk cId="1969595981" sldId="1868"/>
            <ac:spMk id="103" creationId="{3949226B-51A7-4B91-A251-20A7C2764434}"/>
          </ac:spMkLst>
        </pc:spChg>
        <pc:spChg chg="mod">
          <ac:chgData name="Rabiczko, Joanna /PL" userId="2b6ec0e3-1bbc-41e0-8f98-1cdeb608e2eb" providerId="ADAL" clId="{A88DA80A-9F63-43ED-9E98-968A4E500FB4}" dt="2021-09-03T09:08:42.445" v="279" actId="1076"/>
          <ac:spMkLst>
            <pc:docMk/>
            <pc:sldMk cId="1969595981" sldId="1868"/>
            <ac:spMk id="106" creationId="{0F7AF0E9-18AA-4531-8BFD-1F200ADEF967}"/>
          </ac:spMkLst>
        </pc:spChg>
        <pc:spChg chg="mod">
          <ac:chgData name="Rabiczko, Joanna /PL" userId="2b6ec0e3-1bbc-41e0-8f98-1cdeb608e2eb" providerId="ADAL" clId="{A88DA80A-9F63-43ED-9E98-968A4E500FB4}" dt="2021-09-03T09:08:42.445" v="279" actId="1076"/>
          <ac:spMkLst>
            <pc:docMk/>
            <pc:sldMk cId="1969595981" sldId="1868"/>
            <ac:spMk id="107" creationId="{E4CAA87B-CD9F-4301-A142-536EDF6CF999}"/>
          </ac:spMkLst>
        </pc:spChg>
        <pc:spChg chg="mod">
          <ac:chgData name="Rabiczko, Joanna /PL" userId="2b6ec0e3-1bbc-41e0-8f98-1cdeb608e2eb" providerId="ADAL" clId="{A88DA80A-9F63-43ED-9E98-968A4E500FB4}" dt="2021-09-03T09:08:42.445" v="279" actId="1076"/>
          <ac:spMkLst>
            <pc:docMk/>
            <pc:sldMk cId="1969595981" sldId="1868"/>
            <ac:spMk id="110" creationId="{4DD8103D-E252-4928-BA56-3A748B8F425F}"/>
          </ac:spMkLst>
        </pc:spChg>
        <pc:spChg chg="del mod">
          <ac:chgData name="Rabiczko, Joanna /PL" userId="2b6ec0e3-1bbc-41e0-8f98-1cdeb608e2eb" providerId="ADAL" clId="{A88DA80A-9F63-43ED-9E98-968A4E500FB4}" dt="2021-09-02T18:56:05" v="127" actId="478"/>
          <ac:spMkLst>
            <pc:docMk/>
            <pc:sldMk cId="1969595981" sldId="1868"/>
            <ac:spMk id="111" creationId="{A23DF644-17C7-4EE1-9E7A-4995C3901FA1}"/>
          </ac:spMkLst>
        </pc:spChg>
        <pc:spChg chg="mod">
          <ac:chgData name="Rabiczko, Joanna /PL" userId="2b6ec0e3-1bbc-41e0-8f98-1cdeb608e2eb" providerId="ADAL" clId="{A88DA80A-9F63-43ED-9E98-968A4E500FB4}" dt="2021-09-03T09:08:42.445" v="279" actId="1076"/>
          <ac:spMkLst>
            <pc:docMk/>
            <pc:sldMk cId="1969595981" sldId="1868"/>
            <ac:spMk id="112" creationId="{E0735DC5-3485-479C-9149-CC2FA6A11E7C}"/>
          </ac:spMkLst>
        </pc:spChg>
        <pc:spChg chg="mod">
          <ac:chgData name="Rabiczko, Joanna /PL" userId="2b6ec0e3-1bbc-41e0-8f98-1cdeb608e2eb" providerId="ADAL" clId="{A88DA80A-9F63-43ED-9E98-968A4E500FB4}" dt="2021-09-03T09:08:42.445" v="279" actId="1076"/>
          <ac:spMkLst>
            <pc:docMk/>
            <pc:sldMk cId="1969595981" sldId="1868"/>
            <ac:spMk id="113" creationId="{17BF36ED-609A-40C0-A429-C8815FF7EB8E}"/>
          </ac:spMkLst>
        </pc:spChg>
        <pc:spChg chg="mod">
          <ac:chgData name="Rabiczko, Joanna /PL" userId="2b6ec0e3-1bbc-41e0-8f98-1cdeb608e2eb" providerId="ADAL" clId="{A88DA80A-9F63-43ED-9E98-968A4E500FB4}" dt="2021-09-03T09:08:42.445" v="279" actId="1076"/>
          <ac:spMkLst>
            <pc:docMk/>
            <pc:sldMk cId="1969595981" sldId="1868"/>
            <ac:spMk id="114" creationId="{0C88FDD8-B56F-48F8-BCC0-E8956669A582}"/>
          </ac:spMkLst>
        </pc:spChg>
        <pc:spChg chg="mod">
          <ac:chgData name="Rabiczko, Joanna /PL" userId="2b6ec0e3-1bbc-41e0-8f98-1cdeb608e2eb" providerId="ADAL" clId="{A88DA80A-9F63-43ED-9E98-968A4E500FB4}" dt="2021-09-03T09:08:56.254" v="280" actId="1076"/>
          <ac:spMkLst>
            <pc:docMk/>
            <pc:sldMk cId="1969595981" sldId="1868"/>
            <ac:spMk id="115" creationId="{B3AB090E-A1F0-4BC2-AF56-EB1C6F177A01}"/>
          </ac:spMkLst>
        </pc:spChg>
        <pc:spChg chg="del mod">
          <ac:chgData name="Rabiczko, Joanna /PL" userId="2b6ec0e3-1bbc-41e0-8f98-1cdeb608e2eb" providerId="ADAL" clId="{A88DA80A-9F63-43ED-9E98-968A4E500FB4}" dt="2021-09-02T18:57:38.639" v="150" actId="21"/>
          <ac:spMkLst>
            <pc:docMk/>
            <pc:sldMk cId="1969595981" sldId="1868"/>
            <ac:spMk id="117" creationId="{8D33E03D-0A37-4766-827A-66EA0321AF70}"/>
          </ac:spMkLst>
        </pc:spChg>
        <pc:spChg chg="mod">
          <ac:chgData name="Rabiczko, Joanna /PL" userId="2b6ec0e3-1bbc-41e0-8f98-1cdeb608e2eb" providerId="ADAL" clId="{A88DA80A-9F63-43ED-9E98-968A4E500FB4}" dt="2021-09-03T09:08:42.445" v="279" actId="1076"/>
          <ac:spMkLst>
            <pc:docMk/>
            <pc:sldMk cId="1969595981" sldId="1868"/>
            <ac:spMk id="118" creationId="{F8613007-E2EB-4012-A339-7CD9C5FAC55B}"/>
          </ac:spMkLst>
        </pc:spChg>
        <pc:spChg chg="mod">
          <ac:chgData name="Rabiczko, Joanna /PL" userId="2b6ec0e3-1bbc-41e0-8f98-1cdeb608e2eb" providerId="ADAL" clId="{A88DA80A-9F63-43ED-9E98-968A4E500FB4}" dt="2021-09-03T09:08:42.445" v="279" actId="1076"/>
          <ac:spMkLst>
            <pc:docMk/>
            <pc:sldMk cId="1969595981" sldId="1868"/>
            <ac:spMk id="119" creationId="{600564AD-B22C-426D-94D5-80B3BB0BE0A7}"/>
          </ac:spMkLst>
        </pc:spChg>
        <pc:spChg chg="mod">
          <ac:chgData name="Rabiczko, Joanna /PL" userId="2b6ec0e3-1bbc-41e0-8f98-1cdeb608e2eb" providerId="ADAL" clId="{A88DA80A-9F63-43ED-9E98-968A4E500FB4}" dt="2021-09-03T09:08:42.445" v="279" actId="1076"/>
          <ac:spMkLst>
            <pc:docMk/>
            <pc:sldMk cId="1969595981" sldId="1868"/>
            <ac:spMk id="120" creationId="{EAE9B0E4-29BF-483A-8C83-69474318D933}"/>
          </ac:spMkLst>
        </pc:spChg>
        <pc:spChg chg="mod">
          <ac:chgData name="Rabiczko, Joanna /PL" userId="2b6ec0e3-1bbc-41e0-8f98-1cdeb608e2eb" providerId="ADAL" clId="{A88DA80A-9F63-43ED-9E98-968A4E500FB4}" dt="2021-09-03T09:08:42.445" v="279" actId="1076"/>
          <ac:spMkLst>
            <pc:docMk/>
            <pc:sldMk cId="1969595981" sldId="1868"/>
            <ac:spMk id="121" creationId="{908E3F9A-44F3-4AED-8288-13CDBBB1F502}"/>
          </ac:spMkLst>
        </pc:spChg>
        <pc:spChg chg="mod">
          <ac:chgData name="Rabiczko, Joanna /PL" userId="2b6ec0e3-1bbc-41e0-8f98-1cdeb608e2eb" providerId="ADAL" clId="{A88DA80A-9F63-43ED-9E98-968A4E500FB4}" dt="2021-09-03T09:08:42.445" v="279" actId="1076"/>
          <ac:spMkLst>
            <pc:docMk/>
            <pc:sldMk cId="1969595981" sldId="1868"/>
            <ac:spMk id="122" creationId="{06D6175F-8909-4FDE-AF09-A2C41E65425D}"/>
          </ac:spMkLst>
        </pc:spChg>
        <pc:spChg chg="mod">
          <ac:chgData name="Rabiczko, Joanna /PL" userId="2b6ec0e3-1bbc-41e0-8f98-1cdeb608e2eb" providerId="ADAL" clId="{A88DA80A-9F63-43ED-9E98-968A4E500FB4}" dt="2021-09-03T09:08:42.445" v="279" actId="1076"/>
          <ac:spMkLst>
            <pc:docMk/>
            <pc:sldMk cId="1969595981" sldId="1868"/>
            <ac:spMk id="123" creationId="{22AF026C-521A-4E37-B00B-C3F9285A9ACC}"/>
          </ac:spMkLst>
        </pc:spChg>
        <pc:spChg chg="mod">
          <ac:chgData name="Rabiczko, Joanna /PL" userId="2b6ec0e3-1bbc-41e0-8f98-1cdeb608e2eb" providerId="ADAL" clId="{A88DA80A-9F63-43ED-9E98-968A4E500FB4}" dt="2021-09-03T09:08:42.445" v="279" actId="1076"/>
          <ac:spMkLst>
            <pc:docMk/>
            <pc:sldMk cId="1969595981" sldId="1868"/>
            <ac:spMk id="125" creationId="{C8ABD846-1FCF-41D3-9CE4-A7867DC813BA}"/>
          </ac:spMkLst>
        </pc:spChg>
        <pc:spChg chg="mod">
          <ac:chgData name="Rabiczko, Joanna /PL" userId="2b6ec0e3-1bbc-41e0-8f98-1cdeb608e2eb" providerId="ADAL" clId="{A88DA80A-9F63-43ED-9E98-968A4E500FB4}" dt="2021-09-03T09:08:42.445" v="279" actId="1076"/>
          <ac:spMkLst>
            <pc:docMk/>
            <pc:sldMk cId="1969595981" sldId="1868"/>
            <ac:spMk id="127" creationId="{CF76A040-7402-48CE-A22E-097CD55A0254}"/>
          </ac:spMkLst>
        </pc:spChg>
        <pc:spChg chg="mod">
          <ac:chgData name="Rabiczko, Joanna /PL" userId="2b6ec0e3-1bbc-41e0-8f98-1cdeb608e2eb" providerId="ADAL" clId="{A88DA80A-9F63-43ED-9E98-968A4E500FB4}" dt="2021-09-03T09:08:42.445" v="279" actId="1076"/>
          <ac:spMkLst>
            <pc:docMk/>
            <pc:sldMk cId="1969595981" sldId="1868"/>
            <ac:spMk id="128" creationId="{6C2A7B90-CFE4-494D-9378-F8D6C23DEEF4}"/>
          </ac:spMkLst>
        </pc:spChg>
        <pc:spChg chg="del">
          <ac:chgData name="Rabiczko, Joanna /PL" userId="2b6ec0e3-1bbc-41e0-8f98-1cdeb608e2eb" providerId="ADAL" clId="{A88DA80A-9F63-43ED-9E98-968A4E500FB4}" dt="2021-09-02T18:49:36.386" v="31" actId="478"/>
          <ac:spMkLst>
            <pc:docMk/>
            <pc:sldMk cId="1969595981" sldId="1868"/>
            <ac:spMk id="129" creationId="{72AD847A-5933-4C0D-ADF9-669EE8C9C1EC}"/>
          </ac:spMkLst>
        </pc:spChg>
        <pc:spChg chg="mod">
          <ac:chgData name="Rabiczko, Joanna /PL" userId="2b6ec0e3-1bbc-41e0-8f98-1cdeb608e2eb" providerId="ADAL" clId="{A88DA80A-9F63-43ED-9E98-968A4E500FB4}" dt="2021-09-03T09:08:42.445" v="279" actId="1076"/>
          <ac:spMkLst>
            <pc:docMk/>
            <pc:sldMk cId="1969595981" sldId="1868"/>
            <ac:spMk id="130" creationId="{C78048FF-95CF-45A0-ADD6-31F1E0212203}"/>
          </ac:spMkLst>
        </pc:spChg>
        <pc:spChg chg="mod">
          <ac:chgData name="Rabiczko, Joanna /PL" userId="2b6ec0e3-1bbc-41e0-8f98-1cdeb608e2eb" providerId="ADAL" clId="{A88DA80A-9F63-43ED-9E98-968A4E500FB4}" dt="2021-09-03T09:08:42.445" v="279" actId="1076"/>
          <ac:spMkLst>
            <pc:docMk/>
            <pc:sldMk cId="1969595981" sldId="1868"/>
            <ac:spMk id="131" creationId="{C8DB4608-EBA1-4F7C-B8B0-367FA66E18F0}"/>
          </ac:spMkLst>
        </pc:spChg>
        <pc:spChg chg="mod">
          <ac:chgData name="Rabiczko, Joanna /PL" userId="2b6ec0e3-1bbc-41e0-8f98-1cdeb608e2eb" providerId="ADAL" clId="{A88DA80A-9F63-43ED-9E98-968A4E500FB4}" dt="2021-09-03T09:08:42.445" v="279" actId="1076"/>
          <ac:spMkLst>
            <pc:docMk/>
            <pc:sldMk cId="1969595981" sldId="1868"/>
            <ac:spMk id="132" creationId="{DB308ADF-8F3A-4FC0-A1B5-757D641CF5B1}"/>
          </ac:spMkLst>
        </pc:spChg>
        <pc:spChg chg="mod">
          <ac:chgData name="Rabiczko, Joanna /PL" userId="2b6ec0e3-1bbc-41e0-8f98-1cdeb608e2eb" providerId="ADAL" clId="{A88DA80A-9F63-43ED-9E98-968A4E500FB4}" dt="2021-09-03T09:09:08.284" v="281" actId="1076"/>
          <ac:spMkLst>
            <pc:docMk/>
            <pc:sldMk cId="1969595981" sldId="1868"/>
            <ac:spMk id="305" creationId="{DCBB2700-64FC-4185-B36C-CB98A8D0A42A}"/>
          </ac:spMkLst>
        </pc:spChg>
        <pc:cxnChg chg="mod">
          <ac:chgData name="Rabiczko, Joanna /PL" userId="2b6ec0e3-1bbc-41e0-8f98-1cdeb608e2eb" providerId="ADAL" clId="{A88DA80A-9F63-43ED-9E98-968A4E500FB4}" dt="2021-09-03T09:08:42.445" v="279" actId="1076"/>
          <ac:cxnSpMkLst>
            <pc:docMk/>
            <pc:sldMk cId="1969595981" sldId="1868"/>
            <ac:cxnSpMk id="22" creationId="{DEA4D483-AD05-4253-9245-836CC08DEC4E}"/>
          </ac:cxnSpMkLst>
        </pc:cxnChg>
        <pc:cxnChg chg="mod">
          <ac:chgData name="Rabiczko, Joanna /PL" userId="2b6ec0e3-1bbc-41e0-8f98-1cdeb608e2eb" providerId="ADAL" clId="{A88DA80A-9F63-43ED-9E98-968A4E500FB4}" dt="2021-09-03T09:09:13.343" v="282" actId="14100"/>
          <ac:cxnSpMkLst>
            <pc:docMk/>
            <pc:sldMk cId="1969595981" sldId="1868"/>
            <ac:cxnSpMk id="24" creationId="{E57F07DE-63DD-4EAC-9704-7C438B8A62FB}"/>
          </ac:cxnSpMkLst>
        </pc:cxnChg>
        <pc:cxnChg chg="mod">
          <ac:chgData name="Rabiczko, Joanna /PL" userId="2b6ec0e3-1bbc-41e0-8f98-1cdeb608e2eb" providerId="ADAL" clId="{A88DA80A-9F63-43ED-9E98-968A4E500FB4}" dt="2021-09-03T09:08:42.445" v="279" actId="1076"/>
          <ac:cxnSpMkLst>
            <pc:docMk/>
            <pc:sldMk cId="1969595981" sldId="1868"/>
            <ac:cxnSpMk id="42" creationId="{B5C2F231-46F4-48C3-B37F-A846CB0CC027}"/>
          </ac:cxnSpMkLst>
        </pc:cxnChg>
        <pc:cxnChg chg="mod">
          <ac:chgData name="Rabiczko, Joanna /PL" userId="2b6ec0e3-1bbc-41e0-8f98-1cdeb608e2eb" providerId="ADAL" clId="{A88DA80A-9F63-43ED-9E98-968A4E500FB4}" dt="2021-09-03T09:08:42.445" v="279" actId="1076"/>
          <ac:cxnSpMkLst>
            <pc:docMk/>
            <pc:sldMk cId="1969595981" sldId="1868"/>
            <ac:cxnSpMk id="45" creationId="{7DD38E26-18EB-4659-80AA-C6CE7D2A7288}"/>
          </ac:cxnSpMkLst>
        </pc:cxnChg>
        <pc:cxnChg chg="mod">
          <ac:chgData name="Rabiczko, Joanna /PL" userId="2b6ec0e3-1bbc-41e0-8f98-1cdeb608e2eb" providerId="ADAL" clId="{A88DA80A-9F63-43ED-9E98-968A4E500FB4}" dt="2021-09-03T09:08:42.445" v="279" actId="1076"/>
          <ac:cxnSpMkLst>
            <pc:docMk/>
            <pc:sldMk cId="1969595981" sldId="1868"/>
            <ac:cxnSpMk id="46" creationId="{AFC938D6-D156-4E12-9E56-1906F06598BC}"/>
          </ac:cxnSpMkLst>
        </pc:cxnChg>
        <pc:cxnChg chg="mod">
          <ac:chgData name="Rabiczko, Joanna /PL" userId="2b6ec0e3-1bbc-41e0-8f98-1cdeb608e2eb" providerId="ADAL" clId="{A88DA80A-9F63-43ED-9E98-968A4E500FB4}" dt="2021-09-03T09:08:42.445" v="279" actId="1076"/>
          <ac:cxnSpMkLst>
            <pc:docMk/>
            <pc:sldMk cId="1969595981" sldId="1868"/>
            <ac:cxnSpMk id="48" creationId="{333A899D-0B36-4C6C-B929-C79F873AE883}"/>
          </ac:cxnSpMkLst>
        </pc:cxnChg>
        <pc:cxnChg chg="mod">
          <ac:chgData name="Rabiczko, Joanna /PL" userId="2b6ec0e3-1bbc-41e0-8f98-1cdeb608e2eb" providerId="ADAL" clId="{A88DA80A-9F63-43ED-9E98-968A4E500FB4}" dt="2021-09-03T09:08:42.445" v="279" actId="1076"/>
          <ac:cxnSpMkLst>
            <pc:docMk/>
            <pc:sldMk cId="1969595981" sldId="1868"/>
            <ac:cxnSpMk id="83" creationId="{FE8760EB-43F1-42BA-AAF7-F48DB26F78EC}"/>
          </ac:cxnSpMkLst>
        </pc:cxnChg>
        <pc:cxnChg chg="mod">
          <ac:chgData name="Rabiczko, Joanna /PL" userId="2b6ec0e3-1bbc-41e0-8f98-1cdeb608e2eb" providerId="ADAL" clId="{A88DA80A-9F63-43ED-9E98-968A4E500FB4}" dt="2021-09-03T09:08:42.445" v="279" actId="1076"/>
          <ac:cxnSpMkLst>
            <pc:docMk/>
            <pc:sldMk cId="1969595981" sldId="1868"/>
            <ac:cxnSpMk id="85" creationId="{0DC5E7B1-7850-4EE2-B0C6-1F66BFA9AE79}"/>
          </ac:cxnSpMkLst>
        </pc:cxnChg>
        <pc:cxnChg chg="del mod">
          <ac:chgData name="Rabiczko, Joanna /PL" userId="2b6ec0e3-1bbc-41e0-8f98-1cdeb608e2eb" providerId="ADAL" clId="{A88DA80A-9F63-43ED-9E98-968A4E500FB4}" dt="2021-09-02T18:57:51.938" v="153" actId="478"/>
          <ac:cxnSpMkLst>
            <pc:docMk/>
            <pc:sldMk cId="1969595981" sldId="1868"/>
            <ac:cxnSpMk id="87" creationId="{EE19A7C4-74E7-459B-A934-0EC977B20B09}"/>
          </ac:cxnSpMkLst>
        </pc:cxnChg>
        <pc:cxnChg chg="mod">
          <ac:chgData name="Rabiczko, Joanna /PL" userId="2b6ec0e3-1bbc-41e0-8f98-1cdeb608e2eb" providerId="ADAL" clId="{A88DA80A-9F63-43ED-9E98-968A4E500FB4}" dt="2021-09-03T09:08:42.445" v="279" actId="1076"/>
          <ac:cxnSpMkLst>
            <pc:docMk/>
            <pc:sldMk cId="1969595981" sldId="1868"/>
            <ac:cxnSpMk id="100" creationId="{8068F836-EE7A-4444-85DD-2A0D70755EC8}"/>
          </ac:cxnSpMkLst>
        </pc:cxnChg>
        <pc:cxnChg chg="mod">
          <ac:chgData name="Rabiczko, Joanna /PL" userId="2b6ec0e3-1bbc-41e0-8f98-1cdeb608e2eb" providerId="ADAL" clId="{A88DA80A-9F63-43ED-9E98-968A4E500FB4}" dt="2021-09-03T09:08:42.445" v="279" actId="1076"/>
          <ac:cxnSpMkLst>
            <pc:docMk/>
            <pc:sldMk cId="1969595981" sldId="1868"/>
            <ac:cxnSpMk id="101" creationId="{79AE68D0-0E96-46EE-A4DE-37CFEFD4C17F}"/>
          </ac:cxnSpMkLst>
        </pc:cxnChg>
        <pc:cxnChg chg="mod">
          <ac:chgData name="Rabiczko, Joanna /PL" userId="2b6ec0e3-1bbc-41e0-8f98-1cdeb608e2eb" providerId="ADAL" clId="{A88DA80A-9F63-43ED-9E98-968A4E500FB4}" dt="2021-09-03T09:08:42.445" v="279" actId="1076"/>
          <ac:cxnSpMkLst>
            <pc:docMk/>
            <pc:sldMk cId="1969595981" sldId="1868"/>
            <ac:cxnSpMk id="108" creationId="{91797B9B-B482-4BA8-BF82-D0CE22982624}"/>
          </ac:cxnSpMkLst>
        </pc:cxnChg>
        <pc:cxnChg chg="mod">
          <ac:chgData name="Rabiczko, Joanna /PL" userId="2b6ec0e3-1bbc-41e0-8f98-1cdeb608e2eb" providerId="ADAL" clId="{A88DA80A-9F63-43ED-9E98-968A4E500FB4}" dt="2021-09-03T09:08:42.445" v="279" actId="1076"/>
          <ac:cxnSpMkLst>
            <pc:docMk/>
            <pc:sldMk cId="1969595981" sldId="1868"/>
            <ac:cxnSpMk id="126" creationId="{6E49E549-6C9E-4CFF-B945-71EF09CC5B71}"/>
          </ac:cxnSpMkLst>
        </pc:cxnChg>
        <pc:cxnChg chg="mod">
          <ac:chgData name="Rabiczko, Joanna /PL" userId="2b6ec0e3-1bbc-41e0-8f98-1cdeb608e2eb" providerId="ADAL" clId="{A88DA80A-9F63-43ED-9E98-968A4E500FB4}" dt="2021-09-03T09:08:42.445" v="279" actId="1076"/>
          <ac:cxnSpMkLst>
            <pc:docMk/>
            <pc:sldMk cId="1969595981" sldId="1868"/>
            <ac:cxnSpMk id="306" creationId="{8F112A5A-72D1-4A41-9C61-E609EBBAB405}"/>
          </ac:cxnSpMkLst>
        </pc:cxnChg>
        <pc:cxnChg chg="mod">
          <ac:chgData name="Rabiczko, Joanna /PL" userId="2b6ec0e3-1bbc-41e0-8f98-1cdeb608e2eb" providerId="ADAL" clId="{A88DA80A-9F63-43ED-9E98-968A4E500FB4}" dt="2021-09-03T09:08:42.445" v="279" actId="1076"/>
          <ac:cxnSpMkLst>
            <pc:docMk/>
            <pc:sldMk cId="1969595981" sldId="1868"/>
            <ac:cxnSpMk id="314" creationId="{DF8121C5-D52F-4000-B2D4-F734E7340A4E}"/>
          </ac:cxnSpMkLst>
        </pc:cxnChg>
      </pc:sldChg>
      <pc:sldChg chg="addSp delSp modSp mod">
        <pc:chgData name="Rabiczko, Joanna /PL" userId="2b6ec0e3-1bbc-41e0-8f98-1cdeb608e2eb" providerId="ADAL" clId="{A88DA80A-9F63-43ED-9E98-968A4E500FB4}" dt="2021-09-03T09:10:49.258" v="291" actId="1076"/>
        <pc:sldMkLst>
          <pc:docMk/>
          <pc:sldMk cId="4236632045" sldId="2202"/>
        </pc:sldMkLst>
        <pc:spChg chg="mod">
          <ac:chgData name="Rabiczko, Joanna /PL" userId="2b6ec0e3-1bbc-41e0-8f98-1cdeb608e2eb" providerId="ADAL" clId="{A88DA80A-9F63-43ED-9E98-968A4E500FB4}" dt="2021-09-02T18:59:38.673" v="170" actId="1076"/>
          <ac:spMkLst>
            <pc:docMk/>
            <pc:sldMk cId="4236632045" sldId="2202"/>
            <ac:spMk id="2"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4" creationId="{F6FC8E66-FF8B-4B06-91EE-695E157DD7A5}"/>
          </ac:spMkLst>
        </pc:spChg>
        <pc:spChg chg="mod">
          <ac:chgData name="Rabiczko, Joanna /PL" userId="2b6ec0e3-1bbc-41e0-8f98-1cdeb608e2eb" providerId="ADAL" clId="{A88DA80A-9F63-43ED-9E98-968A4E500FB4}" dt="2021-09-02T18:59:38.673" v="170" actId="1076"/>
          <ac:spMkLst>
            <pc:docMk/>
            <pc:sldMk cId="4236632045" sldId="2202"/>
            <ac:spMk id="5" creationId="{8DF7EB0E-726A-4D65-BC2F-8C0F7F963ABA}"/>
          </ac:spMkLst>
        </pc:spChg>
        <pc:spChg chg="mod">
          <ac:chgData name="Rabiczko, Joanna /PL" userId="2b6ec0e3-1bbc-41e0-8f98-1cdeb608e2eb" providerId="ADAL" clId="{A88DA80A-9F63-43ED-9E98-968A4E500FB4}" dt="2021-09-02T18:59:38.673" v="170" actId="1076"/>
          <ac:spMkLst>
            <pc:docMk/>
            <pc:sldMk cId="4236632045" sldId="2202"/>
            <ac:spMk id="6" creationId="{2FF7CF1C-D102-47A8-97D5-5CE8B14457AE}"/>
          </ac:spMkLst>
        </pc:spChg>
        <pc:spChg chg="mod">
          <ac:chgData name="Rabiczko, Joanna /PL" userId="2b6ec0e3-1bbc-41e0-8f98-1cdeb608e2eb" providerId="ADAL" clId="{A88DA80A-9F63-43ED-9E98-968A4E500FB4}" dt="2021-09-02T18:59:38.673" v="170" actId="1076"/>
          <ac:spMkLst>
            <pc:docMk/>
            <pc:sldMk cId="4236632045" sldId="2202"/>
            <ac:spMk id="7" creationId="{029DB0B2-FE80-45E7-9D21-6C0CC0CE5D95}"/>
          </ac:spMkLst>
        </pc:spChg>
        <pc:spChg chg="mod">
          <ac:chgData name="Rabiczko, Joanna /PL" userId="2b6ec0e3-1bbc-41e0-8f98-1cdeb608e2eb" providerId="ADAL" clId="{A88DA80A-9F63-43ED-9E98-968A4E500FB4}" dt="2021-09-02T18:59:38.673" v="170" actId="1076"/>
          <ac:spMkLst>
            <pc:docMk/>
            <pc:sldMk cId="4236632045" sldId="2202"/>
            <ac:spMk id="9" creationId="{2A849344-6DF6-4151-B212-C287F31FA967}"/>
          </ac:spMkLst>
        </pc:spChg>
        <pc:spChg chg="mod">
          <ac:chgData name="Rabiczko, Joanna /PL" userId="2b6ec0e3-1bbc-41e0-8f98-1cdeb608e2eb" providerId="ADAL" clId="{A88DA80A-9F63-43ED-9E98-968A4E500FB4}" dt="2021-09-02T18:59:38.673" v="170" actId="1076"/>
          <ac:spMkLst>
            <pc:docMk/>
            <pc:sldMk cId="4236632045" sldId="2202"/>
            <ac:spMk id="11"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5"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6"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7"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8"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0"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1"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2"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3"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4"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5"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6"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7"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28"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31"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33"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34" creationId="{00000000-0000-0000-0000-000000000000}"/>
          </ac:spMkLst>
        </pc:spChg>
        <pc:spChg chg="mod">
          <ac:chgData name="Rabiczko, Joanna /PL" userId="2b6ec0e3-1bbc-41e0-8f98-1cdeb608e2eb" providerId="ADAL" clId="{A88DA80A-9F63-43ED-9E98-968A4E500FB4}" dt="2021-09-02T18:59:47.990" v="173" actId="1076"/>
          <ac:spMkLst>
            <pc:docMk/>
            <pc:sldMk cId="4236632045" sldId="2202"/>
            <ac:spMk id="35"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36"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62"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63"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64"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65"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76" creationId="{F9F2403E-4DB8-4757-B3E1-AD0F1368F4EB}"/>
          </ac:spMkLst>
        </pc:spChg>
        <pc:spChg chg="mod">
          <ac:chgData name="Rabiczko, Joanna /PL" userId="2b6ec0e3-1bbc-41e0-8f98-1cdeb608e2eb" providerId="ADAL" clId="{A88DA80A-9F63-43ED-9E98-968A4E500FB4}" dt="2021-09-02T18:59:38.673" v="170" actId="1076"/>
          <ac:spMkLst>
            <pc:docMk/>
            <pc:sldMk cId="4236632045" sldId="2202"/>
            <ac:spMk id="79" creationId="{0E3771A9-B24D-4FE9-A497-4DEBF5E540FA}"/>
          </ac:spMkLst>
        </pc:spChg>
        <pc:spChg chg="mod">
          <ac:chgData name="Rabiczko, Joanna /PL" userId="2b6ec0e3-1bbc-41e0-8f98-1cdeb608e2eb" providerId="ADAL" clId="{A88DA80A-9F63-43ED-9E98-968A4E500FB4}" dt="2021-09-02T18:59:38.673" v="170" actId="1076"/>
          <ac:spMkLst>
            <pc:docMk/>
            <pc:sldMk cId="4236632045" sldId="2202"/>
            <ac:spMk id="89" creationId="{149B902F-0CE1-485D-BF15-9ACDDE872FA1}"/>
          </ac:spMkLst>
        </pc:spChg>
        <pc:spChg chg="mod">
          <ac:chgData name="Rabiczko, Joanna /PL" userId="2b6ec0e3-1bbc-41e0-8f98-1cdeb608e2eb" providerId="ADAL" clId="{A88DA80A-9F63-43ED-9E98-968A4E500FB4}" dt="2021-09-02T18:59:38.673" v="170" actId="1076"/>
          <ac:spMkLst>
            <pc:docMk/>
            <pc:sldMk cId="4236632045" sldId="2202"/>
            <ac:spMk id="104"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05"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06"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07"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08"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09"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0"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1"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2"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3"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4"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5"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6" creationId="{00000000-0000-0000-0000-000000000000}"/>
          </ac:spMkLst>
        </pc:spChg>
        <pc:spChg chg="mod">
          <ac:chgData name="Rabiczko, Joanna /PL" userId="2b6ec0e3-1bbc-41e0-8f98-1cdeb608e2eb" providerId="ADAL" clId="{A88DA80A-9F63-43ED-9E98-968A4E500FB4}" dt="2021-09-02T18:59:38.673" v="170" actId="1076"/>
          <ac:spMkLst>
            <pc:docMk/>
            <pc:sldMk cId="4236632045" sldId="2202"/>
            <ac:spMk id="117" creationId="{00000000-0000-0000-0000-000000000000}"/>
          </ac:spMkLst>
        </pc:spChg>
        <pc:spChg chg="mod">
          <ac:chgData name="Rabiczko, Joanna /PL" userId="2b6ec0e3-1bbc-41e0-8f98-1cdeb608e2eb" providerId="ADAL" clId="{A88DA80A-9F63-43ED-9E98-968A4E500FB4}" dt="2021-09-02T18:59:42.130" v="171" actId="1076"/>
          <ac:spMkLst>
            <pc:docMk/>
            <pc:sldMk cId="4236632045" sldId="2202"/>
            <ac:spMk id="146" creationId="{00000000-0000-0000-0000-000000000000}"/>
          </ac:spMkLst>
        </pc:spChg>
        <pc:graphicFrameChg chg="mod">
          <ac:chgData name="Rabiczko, Joanna /PL" userId="2b6ec0e3-1bbc-41e0-8f98-1cdeb608e2eb" providerId="ADAL" clId="{A88DA80A-9F63-43ED-9E98-968A4E500FB4}" dt="2021-09-02T18:59:38.673" v="170" actId="1076"/>
          <ac:graphicFrameMkLst>
            <pc:docMk/>
            <pc:sldMk cId="4236632045" sldId="2202"/>
            <ac:graphicFrameMk id="8" creationId="{30689651-2C57-4A12-8DC7-BAC08A7D499D}"/>
          </ac:graphicFrameMkLst>
        </pc:graphicFrameChg>
        <pc:graphicFrameChg chg="mod">
          <ac:chgData name="Rabiczko, Joanna /PL" userId="2b6ec0e3-1bbc-41e0-8f98-1cdeb608e2eb" providerId="ADAL" clId="{A88DA80A-9F63-43ED-9E98-968A4E500FB4}" dt="2021-09-02T18:59:38.673" v="170" actId="1076"/>
          <ac:graphicFrameMkLst>
            <pc:docMk/>
            <pc:sldMk cId="4236632045" sldId="2202"/>
            <ac:graphicFrameMk id="13" creationId="{12D55519-5615-4AD7-9756-38042A041C83}"/>
          </ac:graphicFrameMkLst>
        </pc:graphicFrameChg>
        <pc:graphicFrameChg chg="mod">
          <ac:chgData name="Rabiczko, Joanna /PL" userId="2b6ec0e3-1bbc-41e0-8f98-1cdeb608e2eb" providerId="ADAL" clId="{A88DA80A-9F63-43ED-9E98-968A4E500FB4}" dt="2021-09-02T18:59:38.673" v="170" actId="1076"/>
          <ac:graphicFrameMkLst>
            <pc:docMk/>
            <pc:sldMk cId="4236632045" sldId="2202"/>
            <ac:graphicFrameMk id="59" creationId="{00000000-0008-0000-0000-000002000000}"/>
          </ac:graphicFrameMkLst>
        </pc:graphicFrameChg>
        <pc:graphicFrameChg chg="mod">
          <ac:chgData name="Rabiczko, Joanna /PL" userId="2b6ec0e3-1bbc-41e0-8f98-1cdeb608e2eb" providerId="ADAL" clId="{A88DA80A-9F63-43ED-9E98-968A4E500FB4}" dt="2021-09-02T18:59:38.673" v="170" actId="1076"/>
          <ac:graphicFrameMkLst>
            <pc:docMk/>
            <pc:sldMk cId="4236632045" sldId="2202"/>
            <ac:graphicFrameMk id="75" creationId="{00000000-0008-0000-0400-000002000000}"/>
          </ac:graphicFrameMkLst>
        </pc:graphicFrameChg>
        <pc:picChg chg="add mod">
          <ac:chgData name="Rabiczko, Joanna /PL" userId="2b6ec0e3-1bbc-41e0-8f98-1cdeb608e2eb" providerId="ADAL" clId="{A88DA80A-9F63-43ED-9E98-968A4E500FB4}" dt="2021-09-03T09:10:49.258" v="291" actId="1076"/>
          <ac:picMkLst>
            <pc:docMk/>
            <pc:sldMk cId="4236632045" sldId="2202"/>
            <ac:picMk id="60" creationId="{C8AAFADA-EDDF-4072-AD7E-3C4CC8CDE8E4}"/>
          </ac:picMkLst>
        </pc:picChg>
        <pc:picChg chg="del">
          <ac:chgData name="Rabiczko, Joanna /PL" userId="2b6ec0e3-1bbc-41e0-8f98-1cdeb608e2eb" providerId="ADAL" clId="{A88DA80A-9F63-43ED-9E98-968A4E500FB4}" dt="2021-09-02T18:59:56.063" v="174" actId="478"/>
          <ac:picMkLst>
            <pc:docMk/>
            <pc:sldMk cId="4236632045" sldId="2202"/>
            <ac:picMk id="72" creationId="{D2A179D3-A079-41B3-A73F-9EAF6D9534F5}"/>
          </ac:picMkLst>
        </pc:picChg>
        <pc:picChg chg="mod">
          <ac:chgData name="Rabiczko, Joanna /PL" userId="2b6ec0e3-1bbc-41e0-8f98-1cdeb608e2eb" providerId="ADAL" clId="{A88DA80A-9F63-43ED-9E98-968A4E500FB4}" dt="2021-09-02T18:59:38.673" v="170" actId="1076"/>
          <ac:picMkLst>
            <pc:docMk/>
            <pc:sldMk cId="4236632045" sldId="2202"/>
            <ac:picMk id="170" creationId="{00000000-0000-0000-0000-000000000000}"/>
          </ac:picMkLst>
        </pc:picChg>
        <pc:cxnChg chg="mod">
          <ac:chgData name="Rabiczko, Joanna /PL" userId="2b6ec0e3-1bbc-41e0-8f98-1cdeb608e2eb" providerId="ADAL" clId="{A88DA80A-9F63-43ED-9E98-968A4E500FB4}" dt="2021-09-02T18:59:38.673" v="170" actId="1076"/>
          <ac:cxnSpMkLst>
            <pc:docMk/>
            <pc:sldMk cId="4236632045" sldId="2202"/>
            <ac:cxnSpMk id="32" creationId="{D007E378-7434-42E0-9727-79A3598630B6}"/>
          </ac:cxnSpMkLst>
        </pc:cxnChg>
      </pc:sldChg>
      <pc:sldChg chg="del">
        <pc:chgData name="Rabiczko, Joanna /PL" userId="2b6ec0e3-1bbc-41e0-8f98-1cdeb608e2eb" providerId="ADAL" clId="{A88DA80A-9F63-43ED-9E98-968A4E500FB4}" dt="2021-09-02T19:55:00.219" v="195" actId="47"/>
        <pc:sldMkLst>
          <pc:docMk/>
          <pc:sldMk cId="3648361727" sldId="3247"/>
        </pc:sldMkLst>
      </pc:sldChg>
      <pc:sldChg chg="del">
        <pc:chgData name="Rabiczko, Joanna /PL" userId="2b6ec0e3-1bbc-41e0-8f98-1cdeb608e2eb" providerId="ADAL" clId="{A88DA80A-9F63-43ED-9E98-968A4E500FB4}" dt="2021-09-02T19:40:38.216" v="184" actId="47"/>
        <pc:sldMkLst>
          <pc:docMk/>
          <pc:sldMk cId="1658514234" sldId="2050094554"/>
        </pc:sldMkLst>
      </pc:sldChg>
      <pc:sldChg chg="addSp modSp mod">
        <pc:chgData name="Rabiczko, Joanna /PL" userId="2b6ec0e3-1bbc-41e0-8f98-1cdeb608e2eb" providerId="ADAL" clId="{A88DA80A-9F63-43ED-9E98-968A4E500FB4}" dt="2021-09-03T09:10:35.782" v="288" actId="1076"/>
        <pc:sldMkLst>
          <pc:docMk/>
          <pc:sldMk cId="3607771761" sldId="2050094558"/>
        </pc:sldMkLst>
        <pc:spChg chg="mod">
          <ac:chgData name="Rabiczko, Joanna /PL" userId="2b6ec0e3-1bbc-41e0-8f98-1cdeb608e2eb" providerId="ADAL" clId="{A88DA80A-9F63-43ED-9E98-968A4E500FB4}" dt="2021-09-03T09:08:13.662" v="276" actId="20577"/>
          <ac:spMkLst>
            <pc:docMk/>
            <pc:sldMk cId="3607771761" sldId="2050094558"/>
            <ac:spMk id="2" creationId="{CD3006D8-28A1-4C47-B39B-1B4CE8927E7C}"/>
          </ac:spMkLst>
        </pc:spChg>
        <pc:spChg chg="mod">
          <ac:chgData name="Rabiczko, Joanna /PL" userId="2b6ec0e3-1bbc-41e0-8f98-1cdeb608e2eb" providerId="ADAL" clId="{A88DA80A-9F63-43ED-9E98-968A4E500FB4}" dt="2021-09-02T19:55:18.962" v="205" actId="20577"/>
          <ac:spMkLst>
            <pc:docMk/>
            <pc:sldMk cId="3607771761" sldId="2050094558"/>
            <ac:spMk id="62" creationId="{0DFCE4E8-23A0-47E7-AA61-FEA7333D4786}"/>
          </ac:spMkLst>
        </pc:spChg>
        <pc:spChg chg="add mod">
          <ac:chgData name="Rabiczko, Joanna /PL" userId="2b6ec0e3-1bbc-41e0-8f98-1cdeb608e2eb" providerId="ADAL" clId="{A88DA80A-9F63-43ED-9E98-968A4E500FB4}" dt="2021-09-02T19:56:17.742" v="259" actId="20577"/>
          <ac:spMkLst>
            <pc:docMk/>
            <pc:sldMk cId="3607771761" sldId="2050094558"/>
            <ac:spMk id="69" creationId="{5838080B-F507-452E-B43F-B2FBD55FA638}"/>
          </ac:spMkLst>
        </pc:spChg>
        <pc:picChg chg="mod">
          <ac:chgData name="Rabiczko, Joanna /PL" userId="2b6ec0e3-1bbc-41e0-8f98-1cdeb608e2eb" providerId="ADAL" clId="{A88DA80A-9F63-43ED-9E98-968A4E500FB4}" dt="2021-09-03T09:10:35.782" v="288" actId="1076"/>
          <ac:picMkLst>
            <pc:docMk/>
            <pc:sldMk cId="3607771761" sldId="2050094558"/>
            <ac:picMk id="102" creationId="{99B03FCF-A72B-4290-8834-507B30195B68}"/>
          </ac:picMkLst>
        </pc:picChg>
        <pc:cxnChg chg="add mod">
          <ac:chgData name="Rabiczko, Joanna /PL" userId="2b6ec0e3-1bbc-41e0-8f98-1cdeb608e2eb" providerId="ADAL" clId="{A88DA80A-9F63-43ED-9E98-968A4E500FB4}" dt="2021-09-02T19:56:02.265" v="255" actId="1076"/>
          <ac:cxnSpMkLst>
            <pc:docMk/>
            <pc:sldMk cId="3607771761" sldId="2050094558"/>
            <ac:cxnSpMk id="67" creationId="{29A81DFB-4D09-4513-B5F4-DDF1DF9E6D0A}"/>
          </ac:cxnSpMkLst>
        </pc:cxnChg>
        <pc:cxnChg chg="mod">
          <ac:chgData name="Rabiczko, Joanna /PL" userId="2b6ec0e3-1bbc-41e0-8f98-1cdeb608e2eb" providerId="ADAL" clId="{A88DA80A-9F63-43ED-9E98-968A4E500FB4}" dt="2021-09-02T19:56:04.383" v="256" actId="1076"/>
          <ac:cxnSpMkLst>
            <pc:docMk/>
            <pc:sldMk cId="3607771761" sldId="2050094558"/>
            <ac:cxnSpMk id="118" creationId="{1338FB7B-819E-45A7-BF49-E3AA22A75F0A}"/>
          </ac:cxnSpMkLst>
        </pc:cxnChg>
      </pc:sldChg>
      <pc:sldChg chg="delSp modSp del mod">
        <pc:chgData name="Rabiczko, Joanna /PL" userId="2b6ec0e3-1bbc-41e0-8f98-1cdeb608e2eb" providerId="ADAL" clId="{A88DA80A-9F63-43ED-9E98-968A4E500FB4}" dt="2021-09-02T19:55:04.439" v="196" actId="47"/>
        <pc:sldMkLst>
          <pc:docMk/>
          <pc:sldMk cId="1886534798" sldId="2147197097"/>
        </pc:sldMkLst>
        <pc:spChg chg="mod">
          <ac:chgData name="Rabiczko, Joanna /PL" userId="2b6ec0e3-1bbc-41e0-8f98-1cdeb608e2eb" providerId="ADAL" clId="{A88DA80A-9F63-43ED-9E98-968A4E500FB4}" dt="2021-09-02T18:27:28.386" v="20" actId="1076"/>
          <ac:spMkLst>
            <pc:docMk/>
            <pc:sldMk cId="1886534798" sldId="2147197097"/>
            <ac:spMk id="2" creationId="{0444D4F2-1CC2-47D7-84C4-087F56796EB2}"/>
          </ac:spMkLst>
        </pc:spChg>
        <pc:spChg chg="mod">
          <ac:chgData name="Rabiczko, Joanna /PL" userId="2b6ec0e3-1bbc-41e0-8f98-1cdeb608e2eb" providerId="ADAL" clId="{A88DA80A-9F63-43ED-9E98-968A4E500FB4}" dt="2021-09-02T18:27:28.386" v="20" actId="1076"/>
          <ac:spMkLst>
            <pc:docMk/>
            <pc:sldMk cId="1886534798" sldId="2147197097"/>
            <ac:spMk id="3" creationId="{666F989A-2867-4FA8-8255-DB13554CDC4D}"/>
          </ac:spMkLst>
        </pc:spChg>
        <pc:spChg chg="mod">
          <ac:chgData name="Rabiczko, Joanna /PL" userId="2b6ec0e3-1bbc-41e0-8f98-1cdeb608e2eb" providerId="ADAL" clId="{A88DA80A-9F63-43ED-9E98-968A4E500FB4}" dt="2021-09-02T18:27:28.386" v="20" actId="1076"/>
          <ac:spMkLst>
            <pc:docMk/>
            <pc:sldMk cId="1886534798" sldId="2147197097"/>
            <ac:spMk id="5" creationId="{A1385CC3-83E3-49AD-BE7D-708F6966DB1E}"/>
          </ac:spMkLst>
        </pc:spChg>
        <pc:spChg chg="mod">
          <ac:chgData name="Rabiczko, Joanna /PL" userId="2b6ec0e3-1bbc-41e0-8f98-1cdeb608e2eb" providerId="ADAL" clId="{A88DA80A-9F63-43ED-9E98-968A4E500FB4}" dt="2021-09-02T18:27:28.386" v="20" actId="1076"/>
          <ac:spMkLst>
            <pc:docMk/>
            <pc:sldMk cId="1886534798" sldId="2147197097"/>
            <ac:spMk id="6" creationId="{6C7C7DB3-2C1E-4687-86CB-EAF2F403AB80}"/>
          </ac:spMkLst>
        </pc:spChg>
        <pc:spChg chg="mod">
          <ac:chgData name="Rabiczko, Joanna /PL" userId="2b6ec0e3-1bbc-41e0-8f98-1cdeb608e2eb" providerId="ADAL" clId="{A88DA80A-9F63-43ED-9E98-968A4E500FB4}" dt="2021-09-02T18:27:46.611" v="24" actId="1076"/>
          <ac:spMkLst>
            <pc:docMk/>
            <pc:sldMk cId="1886534798" sldId="2147197097"/>
            <ac:spMk id="7" creationId="{5FDCE811-759E-4275-BE24-292E253CD8B2}"/>
          </ac:spMkLst>
        </pc:spChg>
        <pc:spChg chg="mod">
          <ac:chgData name="Rabiczko, Joanna /PL" userId="2b6ec0e3-1bbc-41e0-8f98-1cdeb608e2eb" providerId="ADAL" clId="{A88DA80A-9F63-43ED-9E98-968A4E500FB4}" dt="2021-09-02T18:27:28.386" v="20" actId="1076"/>
          <ac:spMkLst>
            <pc:docMk/>
            <pc:sldMk cId="1886534798" sldId="2147197097"/>
            <ac:spMk id="9" creationId="{53BBF924-F03E-4F9E-98C7-BAD908E5E516}"/>
          </ac:spMkLst>
        </pc:spChg>
        <pc:spChg chg="mod">
          <ac:chgData name="Rabiczko, Joanna /PL" userId="2b6ec0e3-1bbc-41e0-8f98-1cdeb608e2eb" providerId="ADAL" clId="{A88DA80A-9F63-43ED-9E98-968A4E500FB4}" dt="2021-09-02T18:27:28.386" v="20" actId="1076"/>
          <ac:spMkLst>
            <pc:docMk/>
            <pc:sldMk cId="1886534798" sldId="2147197097"/>
            <ac:spMk id="10" creationId="{5660EBEB-D778-4523-BABE-B4F090ED271D}"/>
          </ac:spMkLst>
        </pc:spChg>
        <pc:spChg chg="mod">
          <ac:chgData name="Rabiczko, Joanna /PL" userId="2b6ec0e3-1bbc-41e0-8f98-1cdeb608e2eb" providerId="ADAL" clId="{A88DA80A-9F63-43ED-9E98-968A4E500FB4}" dt="2021-09-02T18:27:28.386" v="20" actId="1076"/>
          <ac:spMkLst>
            <pc:docMk/>
            <pc:sldMk cId="1886534798" sldId="2147197097"/>
            <ac:spMk id="11" creationId="{DE08FA4D-38B1-4E74-8278-88E634675D54}"/>
          </ac:spMkLst>
        </pc:spChg>
        <pc:spChg chg="mod">
          <ac:chgData name="Rabiczko, Joanna /PL" userId="2b6ec0e3-1bbc-41e0-8f98-1cdeb608e2eb" providerId="ADAL" clId="{A88DA80A-9F63-43ED-9E98-968A4E500FB4}" dt="2021-09-02T18:27:28.386" v="20" actId="1076"/>
          <ac:spMkLst>
            <pc:docMk/>
            <pc:sldMk cId="1886534798" sldId="2147197097"/>
            <ac:spMk id="12" creationId="{3DF82BAA-3BC8-4CC0-AC05-504DD1C42243}"/>
          </ac:spMkLst>
        </pc:spChg>
        <pc:spChg chg="mod">
          <ac:chgData name="Rabiczko, Joanna /PL" userId="2b6ec0e3-1bbc-41e0-8f98-1cdeb608e2eb" providerId="ADAL" clId="{A88DA80A-9F63-43ED-9E98-968A4E500FB4}" dt="2021-09-02T18:27:28.386" v="20" actId="1076"/>
          <ac:spMkLst>
            <pc:docMk/>
            <pc:sldMk cId="1886534798" sldId="2147197097"/>
            <ac:spMk id="13" creationId="{B93ECF0D-DC3F-499F-AF7D-94E878E37F6A}"/>
          </ac:spMkLst>
        </pc:spChg>
        <pc:spChg chg="mod">
          <ac:chgData name="Rabiczko, Joanna /PL" userId="2b6ec0e3-1bbc-41e0-8f98-1cdeb608e2eb" providerId="ADAL" clId="{A88DA80A-9F63-43ED-9E98-968A4E500FB4}" dt="2021-09-02T18:27:28.386" v="20" actId="1076"/>
          <ac:spMkLst>
            <pc:docMk/>
            <pc:sldMk cId="1886534798" sldId="2147197097"/>
            <ac:spMk id="14" creationId="{29A1BD9B-7083-49A0-BEFB-EA459F1DFF3A}"/>
          </ac:spMkLst>
        </pc:spChg>
        <pc:spChg chg="mod">
          <ac:chgData name="Rabiczko, Joanna /PL" userId="2b6ec0e3-1bbc-41e0-8f98-1cdeb608e2eb" providerId="ADAL" clId="{A88DA80A-9F63-43ED-9E98-968A4E500FB4}" dt="2021-09-02T18:27:28.386" v="20" actId="1076"/>
          <ac:spMkLst>
            <pc:docMk/>
            <pc:sldMk cId="1886534798" sldId="2147197097"/>
            <ac:spMk id="15" creationId="{C70E1C05-0D88-42BF-972F-56E783365BEF}"/>
          </ac:spMkLst>
        </pc:spChg>
        <pc:spChg chg="del">
          <ac:chgData name="Rabiczko, Joanna /PL" userId="2b6ec0e3-1bbc-41e0-8f98-1cdeb608e2eb" providerId="ADAL" clId="{A88DA80A-9F63-43ED-9E98-968A4E500FB4}" dt="2021-09-02T18:25:59.329" v="0" actId="478"/>
          <ac:spMkLst>
            <pc:docMk/>
            <pc:sldMk cId="1886534798" sldId="2147197097"/>
            <ac:spMk id="16" creationId="{F4B933BA-38E3-46A6-AA50-9C2E33E2325C}"/>
          </ac:spMkLst>
        </pc:spChg>
        <pc:spChg chg="mod">
          <ac:chgData name="Rabiczko, Joanna /PL" userId="2b6ec0e3-1bbc-41e0-8f98-1cdeb608e2eb" providerId="ADAL" clId="{A88DA80A-9F63-43ED-9E98-968A4E500FB4}" dt="2021-09-02T18:27:28.386" v="20" actId="1076"/>
          <ac:spMkLst>
            <pc:docMk/>
            <pc:sldMk cId="1886534798" sldId="2147197097"/>
            <ac:spMk id="17" creationId="{F4F26840-8719-493B-94EB-B376F9776EB6}"/>
          </ac:spMkLst>
        </pc:spChg>
        <pc:spChg chg="mod">
          <ac:chgData name="Rabiczko, Joanna /PL" userId="2b6ec0e3-1bbc-41e0-8f98-1cdeb608e2eb" providerId="ADAL" clId="{A88DA80A-9F63-43ED-9E98-968A4E500FB4}" dt="2021-09-02T18:27:33.268" v="21" actId="1076"/>
          <ac:spMkLst>
            <pc:docMk/>
            <pc:sldMk cId="1886534798" sldId="2147197097"/>
            <ac:spMk id="18" creationId="{B959364E-A206-4E57-B13D-C236846D67EC}"/>
          </ac:spMkLst>
        </pc:spChg>
        <pc:spChg chg="mod">
          <ac:chgData name="Rabiczko, Joanna /PL" userId="2b6ec0e3-1bbc-41e0-8f98-1cdeb608e2eb" providerId="ADAL" clId="{A88DA80A-9F63-43ED-9E98-968A4E500FB4}" dt="2021-09-02T18:27:28.386" v="20" actId="1076"/>
          <ac:spMkLst>
            <pc:docMk/>
            <pc:sldMk cId="1886534798" sldId="2147197097"/>
            <ac:spMk id="21" creationId="{CB222157-78E7-4FAA-AF9F-8D72C332F1A6}"/>
          </ac:spMkLst>
        </pc:spChg>
        <pc:spChg chg="mod">
          <ac:chgData name="Rabiczko, Joanna /PL" userId="2b6ec0e3-1bbc-41e0-8f98-1cdeb608e2eb" providerId="ADAL" clId="{A88DA80A-9F63-43ED-9E98-968A4E500FB4}" dt="2021-09-02T18:27:28.386" v="20" actId="1076"/>
          <ac:spMkLst>
            <pc:docMk/>
            <pc:sldMk cId="1886534798" sldId="2147197097"/>
            <ac:spMk id="23" creationId="{E630CC39-3ED7-497E-A825-FB0D342E5991}"/>
          </ac:spMkLst>
        </pc:spChg>
        <pc:spChg chg="mod">
          <ac:chgData name="Rabiczko, Joanna /PL" userId="2b6ec0e3-1bbc-41e0-8f98-1cdeb608e2eb" providerId="ADAL" clId="{A88DA80A-9F63-43ED-9E98-968A4E500FB4}" dt="2021-09-02T18:27:28.386" v="20" actId="1076"/>
          <ac:spMkLst>
            <pc:docMk/>
            <pc:sldMk cId="1886534798" sldId="2147197097"/>
            <ac:spMk id="24" creationId="{91B80CE8-0FFF-4473-884A-42C566E8B040}"/>
          </ac:spMkLst>
        </pc:spChg>
      </pc:sldChg>
      <pc:sldChg chg="addSp delSp modSp add mod">
        <pc:chgData name="Rabiczko, Joanna /PL" userId="2b6ec0e3-1bbc-41e0-8f98-1cdeb608e2eb" providerId="ADAL" clId="{A88DA80A-9F63-43ED-9E98-968A4E500FB4}" dt="2021-09-03T09:10:39.421" v="289"/>
        <pc:sldMkLst>
          <pc:docMk/>
          <pc:sldMk cId="3710082372" sldId="2147197098"/>
        </pc:sldMkLst>
        <pc:spChg chg="mod">
          <ac:chgData name="Rabiczko, Joanna /PL" userId="2b6ec0e3-1bbc-41e0-8f98-1cdeb608e2eb" providerId="ADAL" clId="{A88DA80A-9F63-43ED-9E98-968A4E500FB4}" dt="2021-09-02T19:32:45.863" v="182" actId="1076"/>
          <ac:spMkLst>
            <pc:docMk/>
            <pc:sldMk cId="3710082372" sldId="2147197098"/>
            <ac:spMk id="2" creationId="{00000000-0000-0000-0000-000000000000}"/>
          </ac:spMkLst>
        </pc:spChg>
        <pc:spChg chg="mod">
          <ac:chgData name="Rabiczko, Joanna /PL" userId="2b6ec0e3-1bbc-41e0-8f98-1cdeb608e2eb" providerId="ADAL" clId="{A88DA80A-9F63-43ED-9E98-968A4E500FB4}" dt="2021-09-02T19:32:55.841" v="183" actId="1076"/>
          <ac:spMkLst>
            <pc:docMk/>
            <pc:sldMk cId="3710082372" sldId="2147197098"/>
            <ac:spMk id="13" creationId="{A0CB7B13-E7E2-42E7-8362-87C8332CB91B}"/>
          </ac:spMkLst>
        </pc:spChg>
        <pc:picChg chg="del">
          <ac:chgData name="Rabiczko, Joanna /PL" userId="2b6ec0e3-1bbc-41e0-8f98-1cdeb608e2eb" providerId="ADAL" clId="{A88DA80A-9F63-43ED-9E98-968A4E500FB4}" dt="2021-09-02T19:51:10.414" v="185" actId="478"/>
          <ac:picMkLst>
            <pc:docMk/>
            <pc:sldMk cId="3710082372" sldId="2147197098"/>
            <ac:picMk id="32" creationId="{9F8BB262-7282-41A5-AE61-CE1E2F7691D6}"/>
          </ac:picMkLst>
        </pc:picChg>
        <pc:picChg chg="add mod">
          <ac:chgData name="Rabiczko, Joanna /PL" userId="2b6ec0e3-1bbc-41e0-8f98-1cdeb608e2eb" providerId="ADAL" clId="{A88DA80A-9F63-43ED-9E98-968A4E500FB4}" dt="2021-09-02T19:51:57.888" v="194" actId="14100"/>
          <ac:picMkLst>
            <pc:docMk/>
            <pc:sldMk cId="3710082372" sldId="2147197098"/>
            <ac:picMk id="42" creationId="{7BF5CA9F-089D-4477-9BD5-96C4771F5B8E}"/>
          </ac:picMkLst>
        </pc:picChg>
        <pc:picChg chg="add mod">
          <ac:chgData name="Rabiczko, Joanna /PL" userId="2b6ec0e3-1bbc-41e0-8f98-1cdeb608e2eb" providerId="ADAL" clId="{A88DA80A-9F63-43ED-9E98-968A4E500FB4}" dt="2021-09-03T09:10:39.421" v="289"/>
          <ac:picMkLst>
            <pc:docMk/>
            <pc:sldMk cId="3710082372" sldId="2147197098"/>
            <ac:picMk id="45" creationId="{829DFEB6-1255-4844-B9DA-DE7CD08EF767}"/>
          </ac:picMkLst>
        </pc:picChg>
        <pc:picChg chg="del">
          <ac:chgData name="Rabiczko, Joanna /PL" userId="2b6ec0e3-1bbc-41e0-8f98-1cdeb608e2eb" providerId="ADAL" clId="{A88DA80A-9F63-43ED-9E98-968A4E500FB4}" dt="2021-09-02T19:51:34.648" v="189" actId="478"/>
          <ac:picMkLst>
            <pc:docMk/>
            <pc:sldMk cId="3710082372" sldId="2147197098"/>
            <ac:picMk id="45" creationId="{9B57E2D3-A413-42F1-8620-E1F5B0F10851}"/>
          </ac:picMkLst>
        </pc:picChg>
        <pc:picChg chg="mod">
          <ac:chgData name="Rabiczko, Joanna /PL" userId="2b6ec0e3-1bbc-41e0-8f98-1cdeb608e2eb" providerId="ADAL" clId="{A88DA80A-9F63-43ED-9E98-968A4E500FB4}" dt="2021-09-02T19:32:40.201" v="180" actId="14100"/>
          <ac:picMkLst>
            <pc:docMk/>
            <pc:sldMk cId="3710082372" sldId="2147197098"/>
            <ac:picMk id="47" creationId="{AD9BD570-7D79-4054-B494-C176567005DF}"/>
          </ac:picMkLst>
        </pc:picChg>
        <pc:picChg chg="add mod">
          <ac:chgData name="Rabiczko, Joanna /PL" userId="2b6ec0e3-1bbc-41e0-8f98-1cdeb608e2eb" providerId="ADAL" clId="{A88DA80A-9F63-43ED-9E98-968A4E500FB4}" dt="2021-09-02T19:51:46.147" v="193" actId="1076"/>
          <ac:picMkLst>
            <pc:docMk/>
            <pc:sldMk cId="3710082372" sldId="2147197098"/>
            <ac:picMk id="48" creationId="{11903461-6D7B-4011-96D4-F7FD2968F986}"/>
          </ac:picMkLst>
        </pc:picChg>
      </pc:sldChg>
      <pc:sldMasterChg chg="del delSldLayout">
        <pc:chgData name="Rabiczko, Joanna /PL" userId="2b6ec0e3-1bbc-41e0-8f98-1cdeb608e2eb" providerId="ADAL" clId="{A88DA80A-9F63-43ED-9E98-968A4E500FB4}" dt="2021-09-03T09:07:52.836" v="260" actId="47"/>
        <pc:sldMasterMkLst>
          <pc:docMk/>
          <pc:sldMasterMk cId="3819520295" sldId="2147483648"/>
        </pc:sldMasterMkLst>
        <pc:sldLayoutChg chg="del">
          <pc:chgData name="Rabiczko, Joanna /PL" userId="2b6ec0e3-1bbc-41e0-8f98-1cdeb608e2eb" providerId="ADAL" clId="{A88DA80A-9F63-43ED-9E98-968A4E500FB4}" dt="2021-09-03T09:07:52.836" v="260" actId="47"/>
          <pc:sldLayoutMkLst>
            <pc:docMk/>
            <pc:sldMasterMk cId="3819520295" sldId="2147483648"/>
            <pc:sldLayoutMk cId="1358705765" sldId="2147483649"/>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236420886" sldId="2147483650"/>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2624162134" sldId="2147483651"/>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808191463" sldId="2147483652"/>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2530460909" sldId="2147483653"/>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2626587935" sldId="2147483654"/>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2988207040" sldId="2147483655"/>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3441957250" sldId="2147483656"/>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2242086880" sldId="2147483657"/>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2416656725" sldId="2147483658"/>
          </pc:sldLayoutMkLst>
        </pc:sldLayoutChg>
        <pc:sldLayoutChg chg="del">
          <pc:chgData name="Rabiczko, Joanna /PL" userId="2b6ec0e3-1bbc-41e0-8f98-1cdeb608e2eb" providerId="ADAL" clId="{A88DA80A-9F63-43ED-9E98-968A4E500FB4}" dt="2021-09-03T09:07:52.836" v="260" actId="47"/>
          <pc:sldLayoutMkLst>
            <pc:docMk/>
            <pc:sldMasterMk cId="3819520295" sldId="2147483648"/>
            <pc:sldLayoutMk cId="928062810" sldId="2147483659"/>
          </pc:sldLayoutMkLst>
        </pc:sldLayoutChg>
      </pc:sldMasterChg>
      <pc:sldMasterChg chg="delSldLayout">
        <pc:chgData name="Rabiczko, Joanna /PL" userId="2b6ec0e3-1bbc-41e0-8f98-1cdeb608e2eb" providerId="ADAL" clId="{A88DA80A-9F63-43ED-9E98-968A4E500FB4}" dt="2021-09-02T19:55:00.219" v="195" actId="47"/>
        <pc:sldMasterMkLst>
          <pc:docMk/>
          <pc:sldMasterMk cId="365849066" sldId="2147483681"/>
        </pc:sldMasterMkLst>
        <pc:sldLayoutChg chg="del">
          <pc:chgData name="Rabiczko, Joanna /PL" userId="2b6ec0e3-1bbc-41e0-8f98-1cdeb608e2eb" providerId="ADAL" clId="{A88DA80A-9F63-43ED-9E98-968A4E500FB4}" dt="2021-09-02T19:55:00.219" v="195" actId="47"/>
          <pc:sldLayoutMkLst>
            <pc:docMk/>
            <pc:sldMasterMk cId="365849066" sldId="2147483681"/>
            <pc:sldLayoutMk cId="1948539343" sldId="2147483692"/>
          </pc:sldLayoutMkLst>
        </pc:sldLayoutChg>
      </pc:sldMasterChg>
      <pc:sldMasterChg chg="delSldLayout">
        <pc:chgData name="Rabiczko, Joanna /PL" userId="2b6ec0e3-1bbc-41e0-8f98-1cdeb608e2eb" providerId="ADAL" clId="{A88DA80A-9F63-43ED-9E98-968A4E500FB4}" dt="2021-09-02T19:55:04.439" v="196" actId="47"/>
        <pc:sldMasterMkLst>
          <pc:docMk/>
          <pc:sldMasterMk cId="2586409319" sldId="2147483702"/>
        </pc:sldMasterMkLst>
        <pc:sldLayoutChg chg="del">
          <pc:chgData name="Rabiczko, Joanna /PL" userId="2b6ec0e3-1bbc-41e0-8f98-1cdeb608e2eb" providerId="ADAL" clId="{A88DA80A-9F63-43ED-9E98-968A4E500FB4}" dt="2021-09-02T19:55:04.439" v="196" actId="47"/>
          <pc:sldLayoutMkLst>
            <pc:docMk/>
            <pc:sldMasterMk cId="2586409319" sldId="2147483702"/>
            <pc:sldLayoutMk cId="3473466198" sldId="2147483713"/>
          </pc:sldLayoutMkLst>
        </pc:sldLayoutChg>
      </pc:sldMasterChg>
      <pc:sldMasterChg chg="delSldLayout">
        <pc:chgData name="Rabiczko, Joanna /PL" userId="2b6ec0e3-1bbc-41e0-8f98-1cdeb608e2eb" providerId="ADAL" clId="{A88DA80A-9F63-43ED-9E98-968A4E500FB4}" dt="2021-09-02T19:40:38.216" v="184" actId="47"/>
        <pc:sldMasterMkLst>
          <pc:docMk/>
          <pc:sldMasterMk cId="3265597733" sldId="2147483745"/>
        </pc:sldMasterMkLst>
        <pc:sldLayoutChg chg="del">
          <pc:chgData name="Rabiczko, Joanna /PL" userId="2b6ec0e3-1bbc-41e0-8f98-1cdeb608e2eb" providerId="ADAL" clId="{A88DA80A-9F63-43ED-9E98-968A4E500FB4}" dt="2021-09-02T19:40:38.216" v="184" actId="47"/>
          <pc:sldLayoutMkLst>
            <pc:docMk/>
            <pc:sldMasterMk cId="3265597733" sldId="2147483745"/>
            <pc:sldLayoutMk cId="3657609768" sldId="21474837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I0195544\AppData\Local\Microsoft\Windows\INetCache\Content.Outlook\56D45ROR\Prognoza%20struktury%20ludno&#347;ci%202011_203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i0448352\AppData\Local\Microsoft\Windows\INetCache\Content.Outlook\0HDWBBOS\Urodzen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Dane GUS</c:v>
          </c:tx>
          <c:spPr>
            <a:ln w="25400"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04D-4CE7-92BF-FBDCE4CF96D5}"/>
                </c:ext>
              </c:extLst>
            </c:dLbl>
            <c:dLbl>
              <c:idx val="2"/>
              <c:delete val="1"/>
              <c:extLst>
                <c:ext xmlns:c15="http://schemas.microsoft.com/office/drawing/2012/chart" uri="{CE6537A1-D6FC-4f65-9D91-7224C49458BB}"/>
                <c:ext xmlns:c16="http://schemas.microsoft.com/office/drawing/2014/chart" uri="{C3380CC4-5D6E-409C-BE32-E72D297353CC}">
                  <c16:uniqueId val="{00000001-104D-4CE7-92BF-FBDCE4CF96D5}"/>
                </c:ext>
              </c:extLst>
            </c:dLbl>
            <c:dLbl>
              <c:idx val="3"/>
              <c:delete val="1"/>
              <c:extLst>
                <c:ext xmlns:c15="http://schemas.microsoft.com/office/drawing/2012/chart" uri="{CE6537A1-D6FC-4f65-9D91-7224C49458BB}"/>
                <c:ext xmlns:c16="http://schemas.microsoft.com/office/drawing/2014/chart" uri="{C3380CC4-5D6E-409C-BE32-E72D297353CC}">
                  <c16:uniqueId val="{00000002-104D-4CE7-92BF-FBDCE4CF96D5}"/>
                </c:ext>
              </c:extLst>
            </c:dLbl>
            <c:dLbl>
              <c:idx val="4"/>
              <c:delete val="1"/>
              <c:extLst>
                <c:ext xmlns:c15="http://schemas.microsoft.com/office/drawing/2012/chart" uri="{CE6537A1-D6FC-4f65-9D91-7224C49458BB}"/>
                <c:ext xmlns:c16="http://schemas.microsoft.com/office/drawing/2014/chart" uri="{C3380CC4-5D6E-409C-BE32-E72D297353CC}">
                  <c16:uniqueId val="{00000003-104D-4CE7-92BF-FBDCE4CF96D5}"/>
                </c:ext>
              </c:extLst>
            </c:dLbl>
            <c:dLbl>
              <c:idx val="5"/>
              <c:delete val="1"/>
              <c:extLst>
                <c:ext xmlns:c15="http://schemas.microsoft.com/office/drawing/2012/chart" uri="{CE6537A1-D6FC-4f65-9D91-7224C49458BB}"/>
                <c:ext xmlns:c16="http://schemas.microsoft.com/office/drawing/2014/chart" uri="{C3380CC4-5D6E-409C-BE32-E72D297353CC}">
                  <c16:uniqueId val="{00000004-104D-4CE7-92BF-FBDCE4CF96D5}"/>
                </c:ext>
              </c:extLst>
            </c:dLbl>
            <c:dLbl>
              <c:idx val="6"/>
              <c:delete val="1"/>
              <c:extLst>
                <c:ext xmlns:c15="http://schemas.microsoft.com/office/drawing/2012/chart" uri="{CE6537A1-D6FC-4f65-9D91-7224C49458BB}"/>
                <c:ext xmlns:c16="http://schemas.microsoft.com/office/drawing/2014/chart" uri="{C3380CC4-5D6E-409C-BE32-E72D297353CC}">
                  <c16:uniqueId val="{00000005-104D-4CE7-92BF-FBDCE4CF96D5}"/>
                </c:ext>
              </c:extLst>
            </c:dLbl>
            <c:dLbl>
              <c:idx val="7"/>
              <c:delete val="1"/>
              <c:extLst>
                <c:ext xmlns:c15="http://schemas.microsoft.com/office/drawing/2012/chart" uri="{CE6537A1-D6FC-4f65-9D91-7224C49458BB}"/>
                <c:ext xmlns:c16="http://schemas.microsoft.com/office/drawing/2014/chart" uri="{C3380CC4-5D6E-409C-BE32-E72D297353CC}">
                  <c16:uniqueId val="{00000006-104D-4CE7-92BF-FBDCE4CF96D5}"/>
                </c:ext>
              </c:extLst>
            </c:dLbl>
            <c:dLbl>
              <c:idx val="8"/>
              <c:delete val="1"/>
              <c:extLst>
                <c:ext xmlns:c15="http://schemas.microsoft.com/office/drawing/2012/chart" uri="{CE6537A1-D6FC-4f65-9D91-7224C49458BB}"/>
                <c:ext xmlns:c16="http://schemas.microsoft.com/office/drawing/2014/chart" uri="{C3380CC4-5D6E-409C-BE32-E72D297353CC}">
                  <c16:uniqueId val="{00000007-104D-4CE7-92BF-FBDCE4CF96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'Prognoza grupa 65+'!$B$4:$B$13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'Prognoza grupa 65+'!$C$4:$C$13</c:f>
              <c:numCache>
                <c:formatCode>#,##0</c:formatCode>
                <c:ptCount val="10"/>
                <c:pt idx="0">
                  <c:v>5325015</c:v>
                </c:pt>
                <c:pt idx="1">
                  <c:v>5487713</c:v>
                </c:pt>
                <c:pt idx="2">
                  <c:v>5672608</c:v>
                </c:pt>
                <c:pt idx="3">
                  <c:v>5874047</c:v>
                </c:pt>
                <c:pt idx="4">
                  <c:v>6076418</c:v>
                </c:pt>
                <c:pt idx="5">
                  <c:v>6303405</c:v>
                </c:pt>
                <c:pt idx="6">
                  <c:v>6520247</c:v>
                </c:pt>
                <c:pt idx="7">
                  <c:v>6732360</c:v>
                </c:pt>
                <c:pt idx="8">
                  <c:v>6947019</c:v>
                </c:pt>
                <c:pt idx="9">
                  <c:v>7119985</c:v>
                </c:pt>
              </c:numCache>
            </c:numRef>
          </c:yVal>
          <c:smooth val="1"/>
          <c:extLst>
            <c:ext xmlns:c16="http://schemas.microsoft.com/office/drawing/2014/chart" uri="{C3380CC4-5D6E-409C-BE32-E72D297353CC}">
              <c16:uniqueId val="{00000008-104D-4CE7-92BF-FBDCE4CF96D5}"/>
            </c:ext>
          </c:extLst>
        </c:ser>
        <c:ser>
          <c:idx val="1"/>
          <c:order val="1"/>
          <c:tx>
            <c:strRef>
              <c:f>'Prognoza grupa 65+'!$D$25</c:f>
              <c:strCache>
                <c:ptCount val="1"/>
                <c:pt idx="0">
                  <c:v>Trend Wykładniczy na podstawie ostatnich 3 lat</c:v>
                </c:pt>
              </c:strCache>
            </c:strRef>
          </c:tx>
          <c:spPr>
            <a:ln w="19050" cap="rnd">
              <a:solidFill>
                <a:schemeClr val="accent1">
                  <a:lumMod val="60000"/>
                  <a:lumOff val="40000"/>
                </a:schemeClr>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104D-4CE7-92BF-FBDCE4CF96D5}"/>
                </c:ext>
              </c:extLst>
            </c:dLbl>
            <c:dLbl>
              <c:idx val="2"/>
              <c:delete val="1"/>
              <c:extLst>
                <c:ext xmlns:c15="http://schemas.microsoft.com/office/drawing/2012/chart" uri="{CE6537A1-D6FC-4f65-9D91-7224C49458BB}"/>
                <c:ext xmlns:c16="http://schemas.microsoft.com/office/drawing/2014/chart" uri="{C3380CC4-5D6E-409C-BE32-E72D297353CC}">
                  <c16:uniqueId val="{0000000A-104D-4CE7-92BF-FBDCE4CF96D5}"/>
                </c:ext>
              </c:extLst>
            </c:dLbl>
            <c:dLbl>
              <c:idx val="3"/>
              <c:delete val="1"/>
              <c:extLst>
                <c:ext xmlns:c15="http://schemas.microsoft.com/office/drawing/2012/chart" uri="{CE6537A1-D6FC-4f65-9D91-7224C49458BB}"/>
                <c:ext xmlns:c16="http://schemas.microsoft.com/office/drawing/2014/chart" uri="{C3380CC4-5D6E-409C-BE32-E72D297353CC}">
                  <c16:uniqueId val="{00000013-104D-4CE7-92BF-FBDCE4CF96D5}"/>
                </c:ext>
              </c:extLst>
            </c:dLbl>
            <c:dLbl>
              <c:idx val="4"/>
              <c:delete val="1"/>
              <c:extLst>
                <c:ext xmlns:c15="http://schemas.microsoft.com/office/drawing/2012/chart" uri="{CE6537A1-D6FC-4f65-9D91-7224C49458BB}"/>
                <c:ext xmlns:c16="http://schemas.microsoft.com/office/drawing/2014/chart" uri="{C3380CC4-5D6E-409C-BE32-E72D297353CC}">
                  <c16:uniqueId val="{0000000B-104D-4CE7-92BF-FBDCE4CF96D5}"/>
                </c:ext>
              </c:extLst>
            </c:dLbl>
            <c:dLbl>
              <c:idx val="5"/>
              <c:delete val="1"/>
              <c:extLst>
                <c:ext xmlns:c15="http://schemas.microsoft.com/office/drawing/2012/chart" uri="{CE6537A1-D6FC-4f65-9D91-7224C49458BB}"/>
                <c:ext xmlns:c16="http://schemas.microsoft.com/office/drawing/2014/chart" uri="{C3380CC4-5D6E-409C-BE32-E72D297353CC}">
                  <c16:uniqueId val="{0000000C-104D-4CE7-92BF-FBDCE4CF96D5}"/>
                </c:ext>
              </c:extLst>
            </c:dLbl>
            <c:dLbl>
              <c:idx val="6"/>
              <c:delete val="1"/>
              <c:extLst>
                <c:ext xmlns:c15="http://schemas.microsoft.com/office/drawing/2012/chart" uri="{CE6537A1-D6FC-4f65-9D91-7224C49458BB}"/>
                <c:ext xmlns:c16="http://schemas.microsoft.com/office/drawing/2014/chart" uri="{C3380CC4-5D6E-409C-BE32-E72D297353CC}">
                  <c16:uniqueId val="{00000012-104D-4CE7-92BF-FBDCE4CF96D5}"/>
                </c:ext>
              </c:extLst>
            </c:dLbl>
            <c:dLbl>
              <c:idx val="7"/>
              <c:delete val="1"/>
              <c:extLst>
                <c:ext xmlns:c15="http://schemas.microsoft.com/office/drawing/2012/chart" uri="{CE6537A1-D6FC-4f65-9D91-7224C49458BB}"/>
                <c:ext xmlns:c16="http://schemas.microsoft.com/office/drawing/2014/chart" uri="{C3380CC4-5D6E-409C-BE32-E72D297353CC}">
                  <c16:uniqueId val="{0000000D-104D-4CE7-92BF-FBDCE4CF96D5}"/>
                </c:ext>
              </c:extLst>
            </c:dLbl>
            <c:dLbl>
              <c:idx val="8"/>
              <c:delete val="1"/>
              <c:extLst>
                <c:ext xmlns:c15="http://schemas.microsoft.com/office/drawing/2012/chart" uri="{CE6537A1-D6FC-4f65-9D91-7224C49458BB}"/>
                <c:ext xmlns:c16="http://schemas.microsoft.com/office/drawing/2014/chart" uri="{C3380CC4-5D6E-409C-BE32-E72D297353CC}">
                  <c16:uniqueId val="{0000000E-104D-4CE7-92BF-FBDCE4CF96D5}"/>
                </c:ext>
              </c:extLst>
            </c:dLbl>
            <c:dLbl>
              <c:idx val="9"/>
              <c:delete val="1"/>
              <c:extLst>
                <c:ext xmlns:c15="http://schemas.microsoft.com/office/drawing/2012/chart" uri="{CE6537A1-D6FC-4f65-9D91-7224C49458BB}"/>
                <c:ext xmlns:c16="http://schemas.microsoft.com/office/drawing/2014/chart" uri="{C3380CC4-5D6E-409C-BE32-E72D297353CC}">
                  <c16:uniqueId val="{0000000F-104D-4CE7-92BF-FBDCE4CF96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('Prognoza grupa 65+'!$B$13,'Prognoza grupa 65+'!$B$27:$B$36)</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xVal>
          <c:yVal>
            <c:numRef>
              <c:f>('Prognoza grupa 65+'!$C$13,'Prognoza grupa 65+'!$C$27:$C$36)</c:f>
              <c:numCache>
                <c:formatCode>#,##0</c:formatCode>
                <c:ptCount val="11"/>
                <c:pt idx="0">
                  <c:v>7119985</c:v>
                </c:pt>
                <c:pt idx="1">
                  <c:v>7347003.2907798951</c:v>
                </c:pt>
                <c:pt idx="2">
                  <c:v>7581259.9822514523</c:v>
                </c:pt>
                <c:pt idx="3">
                  <c:v>7822985.8683493491</c:v>
                </c:pt>
                <c:pt idx="4">
                  <c:v>8072419.1017940752</c:v>
                </c:pt>
                <c:pt idx="5">
                  <c:v>8329805.4287242945</c:v>
                </c:pt>
                <c:pt idx="6">
                  <c:v>8595398.4308104068</c:v>
                </c:pt>
                <c:pt idx="7">
                  <c:v>8869459.775087785</c:v>
                </c:pt>
                <c:pt idx="8">
                  <c:v>9152259.4717558902</c:v>
                </c:pt>
                <c:pt idx="9">
                  <c:v>9444076.1401972044</c:v>
                </c:pt>
                <c:pt idx="10">
                  <c:v>9745197.2834780887</c:v>
                </c:pt>
              </c:numCache>
            </c:numRef>
          </c:yVal>
          <c:smooth val="1"/>
          <c:extLst>
            <c:ext xmlns:c16="http://schemas.microsoft.com/office/drawing/2014/chart" uri="{C3380CC4-5D6E-409C-BE32-E72D297353CC}">
              <c16:uniqueId val="{00000010-104D-4CE7-92BF-FBDCE4CF96D5}"/>
            </c:ext>
          </c:extLst>
        </c:ser>
        <c:dLbls>
          <c:showLegendKey val="0"/>
          <c:showVal val="0"/>
          <c:showCatName val="0"/>
          <c:showSerName val="0"/>
          <c:showPercent val="0"/>
          <c:showBubbleSize val="0"/>
        </c:dLbls>
        <c:axId val="1883874576"/>
        <c:axId val="1915234976"/>
      </c:scatterChart>
      <c:valAx>
        <c:axId val="1883874576"/>
        <c:scaling>
          <c:orientation val="minMax"/>
          <c:max val="2030"/>
          <c:min val="201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915234976"/>
        <c:crosses val="autoZero"/>
        <c:crossBetween val="midCat"/>
        <c:majorUnit val="2"/>
      </c:valAx>
      <c:valAx>
        <c:axId val="1915234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8387457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Dane GUS</c:v>
          </c:tx>
          <c:spPr>
            <a:ln w="25400" cap="rnd">
              <a:solidFill>
                <a:schemeClr val="accent1"/>
              </a:solidFill>
              <a:round/>
            </a:ln>
            <a:effectLst/>
          </c:spPr>
          <c:marker>
            <c:symbol val="none"/>
          </c:marker>
          <c:dLbls>
            <c:dLbl>
              <c:idx val="0"/>
              <c:layout>
                <c:manualLayout>
                  <c:x val="-1.2225019643245232E-2"/>
                  <c:y val="-3.78561202576950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l-P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B9-436E-B83E-5F7C0F1B00A3}"/>
                </c:ext>
              </c:extLst>
            </c:dLbl>
            <c:dLbl>
              <c:idx val="1"/>
              <c:delete val="1"/>
              <c:extLst>
                <c:ext xmlns:c15="http://schemas.microsoft.com/office/drawing/2012/chart" uri="{CE6537A1-D6FC-4f65-9D91-7224C49458BB}"/>
                <c:ext xmlns:c16="http://schemas.microsoft.com/office/drawing/2014/chart" uri="{C3380CC4-5D6E-409C-BE32-E72D297353CC}">
                  <c16:uniqueId val="{00000001-84B9-436E-B83E-5F7C0F1B00A3}"/>
                </c:ext>
              </c:extLst>
            </c:dLbl>
            <c:dLbl>
              <c:idx val="2"/>
              <c:layout>
                <c:manualLayout>
                  <c:x val="-4.0056888631522791E-2"/>
                  <c:y val="0.1068353503366548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l-P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4B9-436E-B83E-5F7C0F1B00A3}"/>
                </c:ext>
              </c:extLst>
            </c:dLbl>
            <c:dLbl>
              <c:idx val="3"/>
              <c:delete val="1"/>
              <c:extLst>
                <c:ext xmlns:c15="http://schemas.microsoft.com/office/drawing/2012/chart" uri="{CE6537A1-D6FC-4f65-9D91-7224C49458BB}"/>
                <c:ext xmlns:c16="http://schemas.microsoft.com/office/drawing/2014/chart" uri="{C3380CC4-5D6E-409C-BE32-E72D297353CC}">
                  <c16:uniqueId val="{00000002-84B9-436E-B83E-5F7C0F1B00A3}"/>
                </c:ext>
              </c:extLst>
            </c:dLbl>
            <c:dLbl>
              <c:idx val="4"/>
              <c:delete val="1"/>
              <c:extLst>
                <c:ext xmlns:c15="http://schemas.microsoft.com/office/drawing/2012/chart" uri="{CE6537A1-D6FC-4f65-9D91-7224C49458BB}"/>
                <c:ext xmlns:c16="http://schemas.microsoft.com/office/drawing/2014/chart" uri="{C3380CC4-5D6E-409C-BE32-E72D297353CC}">
                  <c16:uniqueId val="{00000003-84B9-436E-B83E-5F7C0F1B00A3}"/>
                </c:ext>
              </c:extLst>
            </c:dLbl>
            <c:dLbl>
              <c:idx val="5"/>
              <c:delete val="1"/>
              <c:extLst>
                <c:ext xmlns:c15="http://schemas.microsoft.com/office/drawing/2012/chart" uri="{CE6537A1-D6FC-4f65-9D91-7224C49458BB}"/>
                <c:ext xmlns:c16="http://schemas.microsoft.com/office/drawing/2014/chart" uri="{C3380CC4-5D6E-409C-BE32-E72D297353CC}">
                  <c16:uniqueId val="{00000004-84B9-436E-B83E-5F7C0F1B00A3}"/>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14-84B9-436E-B83E-5F7C0F1B00A3}"/>
                </c:ext>
              </c:extLst>
            </c:dLbl>
            <c:dLbl>
              <c:idx val="7"/>
              <c:delete val="1"/>
              <c:extLst>
                <c:ext xmlns:c15="http://schemas.microsoft.com/office/drawing/2012/chart" uri="{CE6537A1-D6FC-4f65-9D91-7224C49458BB}"/>
                <c:ext xmlns:c16="http://schemas.microsoft.com/office/drawing/2014/chart" uri="{C3380CC4-5D6E-409C-BE32-E72D297353CC}">
                  <c16:uniqueId val="{00000005-84B9-436E-B83E-5F7C0F1B00A3}"/>
                </c:ext>
              </c:extLst>
            </c:dLbl>
            <c:dLbl>
              <c:idx val="8"/>
              <c:delete val="1"/>
              <c:extLst>
                <c:ext xmlns:c15="http://schemas.microsoft.com/office/drawing/2012/chart" uri="{CE6537A1-D6FC-4f65-9D91-7224C49458BB}"/>
                <c:ext xmlns:c16="http://schemas.microsoft.com/office/drawing/2014/chart" uri="{C3380CC4-5D6E-409C-BE32-E72D297353CC}">
                  <c16:uniqueId val="{00000006-84B9-436E-B83E-5F7C0F1B00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'Prognoza urodzeń'!$B$4:$B$13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'Prognoza urodzeń'!$C$4:$C$13</c:f>
              <c:numCache>
                <c:formatCode>#,##0</c:formatCode>
                <c:ptCount val="10"/>
                <c:pt idx="0">
                  <c:v>388220</c:v>
                </c:pt>
                <c:pt idx="1">
                  <c:v>378882</c:v>
                </c:pt>
                <c:pt idx="2">
                  <c:v>360195</c:v>
                </c:pt>
                <c:pt idx="3">
                  <c:v>366672</c:v>
                </c:pt>
                <c:pt idx="4">
                  <c:v>362130</c:v>
                </c:pt>
                <c:pt idx="5">
                  <c:v>375349</c:v>
                </c:pt>
                <c:pt idx="6">
                  <c:v>394247</c:v>
                </c:pt>
                <c:pt idx="7">
                  <c:v>379505</c:v>
                </c:pt>
                <c:pt idx="8">
                  <c:v>366971</c:v>
                </c:pt>
                <c:pt idx="9">
                  <c:v>354385</c:v>
                </c:pt>
              </c:numCache>
            </c:numRef>
          </c:yVal>
          <c:smooth val="1"/>
          <c:extLst>
            <c:ext xmlns:c16="http://schemas.microsoft.com/office/drawing/2014/chart" uri="{C3380CC4-5D6E-409C-BE32-E72D297353CC}">
              <c16:uniqueId val="{00000007-84B9-436E-B83E-5F7C0F1B00A3}"/>
            </c:ext>
          </c:extLst>
        </c:ser>
        <c:ser>
          <c:idx val="1"/>
          <c:order val="1"/>
          <c:tx>
            <c:strRef>
              <c:f>'Prognoza urodzeń'!$D$25</c:f>
              <c:strCache>
                <c:ptCount val="1"/>
                <c:pt idx="0">
                  <c:v>Trend Wykładniczy na podstawie ostatnich 3 lat</c:v>
                </c:pt>
              </c:strCache>
            </c:strRef>
          </c:tx>
          <c:spPr>
            <a:ln w="19050" cap="rnd">
              <a:solidFill>
                <a:schemeClr val="accent1">
                  <a:lumMod val="60000"/>
                  <a:lumOff val="40000"/>
                </a:schemeClr>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84B9-436E-B83E-5F7C0F1B00A3}"/>
                </c:ext>
              </c:extLst>
            </c:dLbl>
            <c:dLbl>
              <c:idx val="2"/>
              <c:delete val="1"/>
              <c:extLst>
                <c:ext xmlns:c15="http://schemas.microsoft.com/office/drawing/2012/chart" uri="{CE6537A1-D6FC-4f65-9D91-7224C49458BB}"/>
                <c:ext xmlns:c16="http://schemas.microsoft.com/office/drawing/2014/chart" uri="{C3380CC4-5D6E-409C-BE32-E72D297353CC}">
                  <c16:uniqueId val="{00000009-84B9-436E-B83E-5F7C0F1B00A3}"/>
                </c:ext>
              </c:extLst>
            </c:dLbl>
            <c:dLbl>
              <c:idx val="3"/>
              <c:delete val="1"/>
              <c:extLst>
                <c:ext xmlns:c15="http://schemas.microsoft.com/office/drawing/2012/chart" uri="{CE6537A1-D6FC-4f65-9D91-7224C49458BB}"/>
                <c:ext xmlns:c16="http://schemas.microsoft.com/office/drawing/2014/chart" uri="{C3380CC4-5D6E-409C-BE32-E72D297353CC}">
                  <c16:uniqueId val="{0000000A-84B9-436E-B83E-5F7C0F1B00A3}"/>
                </c:ext>
              </c:extLst>
            </c:dLbl>
            <c:dLbl>
              <c:idx val="4"/>
              <c:delete val="1"/>
              <c:extLst>
                <c:ext xmlns:c15="http://schemas.microsoft.com/office/drawing/2012/chart" uri="{CE6537A1-D6FC-4f65-9D91-7224C49458BB}"/>
                <c:ext xmlns:c16="http://schemas.microsoft.com/office/drawing/2014/chart" uri="{C3380CC4-5D6E-409C-BE32-E72D297353CC}">
                  <c16:uniqueId val="{0000000B-84B9-436E-B83E-5F7C0F1B00A3}"/>
                </c:ext>
              </c:extLst>
            </c:dLbl>
            <c:dLbl>
              <c:idx val="5"/>
              <c:delete val="1"/>
              <c:extLst>
                <c:ext xmlns:c15="http://schemas.microsoft.com/office/drawing/2012/chart" uri="{CE6537A1-D6FC-4f65-9D91-7224C49458BB}"/>
                <c:ext xmlns:c16="http://schemas.microsoft.com/office/drawing/2014/chart" uri="{C3380CC4-5D6E-409C-BE32-E72D297353CC}">
                  <c16:uniqueId val="{0000000C-84B9-436E-B83E-5F7C0F1B00A3}"/>
                </c:ext>
              </c:extLst>
            </c:dLbl>
            <c:dLbl>
              <c:idx val="6"/>
              <c:delete val="1"/>
              <c:extLst>
                <c:ext xmlns:c15="http://schemas.microsoft.com/office/drawing/2012/chart" uri="{CE6537A1-D6FC-4f65-9D91-7224C49458BB}"/>
                <c:ext xmlns:c16="http://schemas.microsoft.com/office/drawing/2014/chart" uri="{C3380CC4-5D6E-409C-BE32-E72D297353CC}">
                  <c16:uniqueId val="{0000000D-84B9-436E-B83E-5F7C0F1B00A3}"/>
                </c:ext>
              </c:extLst>
            </c:dLbl>
            <c:dLbl>
              <c:idx val="7"/>
              <c:delete val="1"/>
              <c:extLst>
                <c:ext xmlns:c15="http://schemas.microsoft.com/office/drawing/2012/chart" uri="{CE6537A1-D6FC-4f65-9D91-7224C49458BB}"/>
                <c:ext xmlns:c16="http://schemas.microsoft.com/office/drawing/2014/chart" uri="{C3380CC4-5D6E-409C-BE32-E72D297353CC}">
                  <c16:uniqueId val="{0000000E-84B9-436E-B83E-5F7C0F1B00A3}"/>
                </c:ext>
              </c:extLst>
            </c:dLbl>
            <c:dLbl>
              <c:idx val="8"/>
              <c:delete val="1"/>
              <c:extLst>
                <c:ext xmlns:c15="http://schemas.microsoft.com/office/drawing/2012/chart" uri="{CE6537A1-D6FC-4f65-9D91-7224C49458BB}"/>
                <c:ext xmlns:c16="http://schemas.microsoft.com/office/drawing/2014/chart" uri="{C3380CC4-5D6E-409C-BE32-E72D297353CC}">
                  <c16:uniqueId val="{0000000F-84B9-436E-B83E-5F7C0F1B00A3}"/>
                </c:ext>
              </c:extLst>
            </c:dLbl>
            <c:dLbl>
              <c:idx val="9"/>
              <c:delete val="1"/>
              <c:extLst>
                <c:ext xmlns:c15="http://schemas.microsoft.com/office/drawing/2012/chart" uri="{CE6537A1-D6FC-4f65-9D91-7224C49458BB}"/>
                <c:ext xmlns:c16="http://schemas.microsoft.com/office/drawing/2014/chart" uri="{C3380CC4-5D6E-409C-BE32-E72D297353CC}">
                  <c16:uniqueId val="{00000010-84B9-436E-B83E-5F7C0F1B00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('Prognoza urodzeń'!$B$13,'Prognoza urodzeń'!$B$27:$B$36)</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xVal>
          <c:yVal>
            <c:numRef>
              <c:f>('Prognoza urodzeń'!$C$13,'Prognoza urodzeń'!$C$27:$C$36)</c:f>
              <c:numCache>
                <c:formatCode>#,##0</c:formatCode>
                <c:ptCount val="11"/>
                <c:pt idx="0">
                  <c:v>354385</c:v>
                </c:pt>
                <c:pt idx="1">
                  <c:v>342680.64408901101</c:v>
                </c:pt>
                <c:pt idx="2">
                  <c:v>331362.85066596896</c:v>
                </c:pt>
                <c:pt idx="3">
                  <c:v>320418.85264157632</c:v>
                </c:pt>
                <c:pt idx="4">
                  <c:v>309836.30458816618</c:v>
                </c:pt>
                <c:pt idx="5">
                  <c:v>299603.26881338592</c:v>
                </c:pt>
                <c:pt idx="6">
                  <c:v>289708.20189382788</c:v>
                </c:pt>
                <c:pt idx="7">
                  <c:v>280139.94165341696</c:v>
                </c:pt>
                <c:pt idx="8">
                  <c:v>270887.69457186642</c:v>
                </c:pt>
                <c:pt idx="9">
                  <c:v>261941.0236089972</c:v>
                </c:pt>
                <c:pt idx="10">
                  <c:v>253289.83643118638</c:v>
                </c:pt>
              </c:numCache>
            </c:numRef>
          </c:yVal>
          <c:smooth val="1"/>
          <c:extLst>
            <c:ext xmlns:c16="http://schemas.microsoft.com/office/drawing/2014/chart" uri="{C3380CC4-5D6E-409C-BE32-E72D297353CC}">
              <c16:uniqueId val="{00000011-84B9-436E-B83E-5F7C0F1B00A3}"/>
            </c:ext>
          </c:extLst>
        </c:ser>
        <c:dLbls>
          <c:dLblPos val="t"/>
          <c:showLegendKey val="0"/>
          <c:showVal val="1"/>
          <c:showCatName val="0"/>
          <c:showSerName val="0"/>
          <c:showPercent val="0"/>
          <c:showBubbleSize val="0"/>
        </c:dLbls>
        <c:axId val="1883874576"/>
        <c:axId val="1915234976"/>
      </c:scatterChart>
      <c:valAx>
        <c:axId val="1883874576"/>
        <c:scaling>
          <c:orientation val="minMax"/>
          <c:max val="2030"/>
          <c:min val="201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915234976"/>
        <c:crosses val="autoZero"/>
        <c:crossBetween val="midCat"/>
        <c:majorUnit val="3"/>
      </c:valAx>
      <c:valAx>
        <c:axId val="1915234976"/>
        <c:scaling>
          <c:orientation val="minMax"/>
          <c:max val="5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83874576"/>
        <c:crosses val="autoZero"/>
        <c:crossBetween val="midCat"/>
        <c:majorUnit val="2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Arkusz1!$J$65:$J$73</c:f>
              <c:strCache>
                <c:ptCount val="9"/>
                <c:pt idx="0">
                  <c:v>2012/2013</c:v>
                </c:pt>
                <c:pt idx="1">
                  <c:v>2013/2014</c:v>
                </c:pt>
                <c:pt idx="2">
                  <c:v>2014/2015</c:v>
                </c:pt>
                <c:pt idx="3">
                  <c:v>2015/2016</c:v>
                </c:pt>
                <c:pt idx="4">
                  <c:v>2016/2017</c:v>
                </c:pt>
                <c:pt idx="5">
                  <c:v>2017/2018</c:v>
                </c:pt>
                <c:pt idx="6">
                  <c:v>2018/2019</c:v>
                </c:pt>
                <c:pt idx="7">
                  <c:v>2019/2020</c:v>
                </c:pt>
                <c:pt idx="8">
                  <c:v>2020/2021</c:v>
                </c:pt>
              </c:strCache>
            </c:strRef>
          </c:cat>
          <c:val>
            <c:numRef>
              <c:f>Arkusz1!$K$65:$K$73</c:f>
              <c:numCache>
                <c:formatCode>#,##0</c:formatCode>
                <c:ptCount val="9"/>
                <c:pt idx="0">
                  <c:v>1411</c:v>
                </c:pt>
                <c:pt idx="1">
                  <c:v>1422</c:v>
                </c:pt>
                <c:pt idx="2">
                  <c:v>1424</c:v>
                </c:pt>
                <c:pt idx="3">
                  <c:v>1253.8019999999999</c:v>
                </c:pt>
                <c:pt idx="4">
                  <c:v>1251.4010000000001</c:v>
                </c:pt>
                <c:pt idx="5">
                  <c:v>1399.288</c:v>
                </c:pt>
                <c:pt idx="6">
                  <c:v>1498.5039999999999</c:v>
                </c:pt>
                <c:pt idx="7">
                  <c:v>1581.7850000000001</c:v>
                </c:pt>
                <c:pt idx="8">
                  <c:v>2300.8159999999998</c:v>
                </c:pt>
              </c:numCache>
            </c:numRef>
          </c:val>
          <c:extLst>
            <c:ext xmlns:c16="http://schemas.microsoft.com/office/drawing/2014/chart" uri="{C3380CC4-5D6E-409C-BE32-E72D297353CC}">
              <c16:uniqueId val="{00000000-EBCF-4262-839E-849ABD188181}"/>
            </c:ext>
          </c:extLst>
        </c:ser>
        <c:dLbls>
          <c:showLegendKey val="0"/>
          <c:showVal val="0"/>
          <c:showCatName val="0"/>
          <c:showSerName val="0"/>
          <c:showPercent val="0"/>
          <c:showBubbleSize val="0"/>
        </c:dLbls>
        <c:gapWidth val="150"/>
        <c:overlap val="100"/>
        <c:axId val="565958040"/>
        <c:axId val="565956080"/>
      </c:barChart>
      <c:catAx>
        <c:axId val="565958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pl-PL"/>
          </a:p>
        </c:txPr>
        <c:crossAx val="565956080"/>
        <c:crosses val="autoZero"/>
        <c:auto val="1"/>
        <c:lblAlgn val="ctr"/>
        <c:lblOffset val="100"/>
        <c:noMultiLvlLbl val="0"/>
      </c:catAx>
      <c:valAx>
        <c:axId val="56595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659580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4706048515236E-2"/>
          <c:y val="0.13717982283576358"/>
          <c:w val="0.87405627715339018"/>
          <c:h val="0.69241470654788928"/>
        </c:manualLayout>
      </c:layout>
      <c:barChart>
        <c:barDir val="col"/>
        <c:grouping val="clustered"/>
        <c:varyColors val="0"/>
        <c:ser>
          <c:idx val="4"/>
          <c:order val="4"/>
          <c:tx>
            <c:strRef>
              <c:f>Arkusz1!$G$47</c:f>
              <c:strCache>
                <c:ptCount val="1"/>
                <c:pt idx="0">
                  <c:v>OGÓŁEM</c:v>
                </c:pt>
              </c:strCache>
            </c:strRef>
          </c:tx>
          <c:spPr>
            <a:solidFill>
              <a:schemeClr val="accent5"/>
            </a:solidFill>
            <a:ln>
              <a:noFill/>
            </a:ln>
            <a:effectLst/>
          </c:spPr>
          <c:invertIfNegative val="0"/>
          <c:dLbls>
            <c:dLbl>
              <c:idx val="9"/>
              <c:tx>
                <c:rich>
                  <a:bodyPr/>
                  <a:lstStyle/>
                  <a:p>
                    <a:r>
                      <a:rPr lang="en-US"/>
                      <a:t>6,03%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458-4FE4-B503-B6CC74176763}"/>
                </c:ext>
              </c:extLst>
            </c:dLbl>
            <c:numFmt formatCode="0.00%" sourceLinked="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Arkusz1!$B$48:$B$57</c:f>
              <c:strCache>
                <c:ptCount val="10"/>
                <c:pt idx="0">
                  <c:v>2011/2012</c:v>
                </c:pt>
                <c:pt idx="1">
                  <c:v>2012/2013</c:v>
                </c:pt>
                <c:pt idx="2">
                  <c:v>2013/2014</c:v>
                </c:pt>
                <c:pt idx="3">
                  <c:v>2014/2015</c:v>
                </c:pt>
                <c:pt idx="4">
                  <c:v>2015/2016</c:v>
                </c:pt>
                <c:pt idx="5">
                  <c:v>2016/2017</c:v>
                </c:pt>
                <c:pt idx="6">
                  <c:v>2017/2018</c:v>
                </c:pt>
                <c:pt idx="7">
                  <c:v>2018/2019</c:v>
                </c:pt>
                <c:pt idx="8">
                  <c:v>2019/2020</c:v>
                </c:pt>
                <c:pt idx="9">
                  <c:v>2020/2021</c:v>
                </c:pt>
              </c:strCache>
            </c:strRef>
          </c:cat>
          <c:val>
            <c:numRef>
              <c:f>Arkusz1!$G$48:$G$57</c:f>
              <c:numCache>
                <c:formatCode>0.00%</c:formatCode>
                <c:ptCount val="10"/>
                <c:pt idx="0">
                  <c:v>4.4838340268355911E-2</c:v>
                </c:pt>
                <c:pt idx="1">
                  <c:v>3.6617679685302836E-2</c:v>
                </c:pt>
                <c:pt idx="2">
                  <c:v>3.6939229953174724E-2</c:v>
                </c:pt>
                <c:pt idx="3">
                  <c:v>3.700758151244684E-2</c:v>
                </c:pt>
                <c:pt idx="4">
                  <c:v>3.2619460518483127E-2</c:v>
                </c:pt>
                <c:pt idx="5">
                  <c:v>3.2560592732410736E-2</c:v>
                </c:pt>
                <c:pt idx="6">
                  <c:v>3.640797451019237E-2</c:v>
                </c:pt>
                <c:pt idx="7">
                  <c:v>3.9004242692417812E-2</c:v>
                </c:pt>
                <c:pt idx="8">
                  <c:v>4.121101720739119E-2</c:v>
                </c:pt>
                <c:pt idx="9">
                  <c:v>6.0058502105079972E-2</c:v>
                </c:pt>
              </c:numCache>
            </c:numRef>
          </c:val>
          <c:extLst>
            <c:ext xmlns:c16="http://schemas.microsoft.com/office/drawing/2014/chart" uri="{C3380CC4-5D6E-409C-BE32-E72D297353CC}">
              <c16:uniqueId val="{00000000-DCF2-4A24-A127-D6E87BEFEE44}"/>
            </c:ext>
          </c:extLst>
        </c:ser>
        <c:dLbls>
          <c:showLegendKey val="0"/>
          <c:showVal val="0"/>
          <c:showCatName val="0"/>
          <c:showSerName val="0"/>
          <c:showPercent val="0"/>
          <c:showBubbleSize val="0"/>
        </c:dLbls>
        <c:gapWidth val="150"/>
        <c:axId val="565963528"/>
        <c:axId val="565958824"/>
      </c:barChart>
      <c:lineChart>
        <c:grouping val="standard"/>
        <c:varyColors val="0"/>
        <c:ser>
          <c:idx val="0"/>
          <c:order val="0"/>
          <c:tx>
            <c:strRef>
              <c:f>Arkusz1!$C$47</c:f>
              <c:strCache>
                <c:ptCount val="1"/>
                <c:pt idx="0">
                  <c:v>0-4 lat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Arkusz1!$B$48:$B$57</c:f>
              <c:strCache>
                <c:ptCount val="10"/>
                <c:pt idx="0">
                  <c:v>2011/2012</c:v>
                </c:pt>
                <c:pt idx="1">
                  <c:v>2012/2013</c:v>
                </c:pt>
                <c:pt idx="2">
                  <c:v>2013/2014</c:v>
                </c:pt>
                <c:pt idx="3">
                  <c:v>2014/2015</c:v>
                </c:pt>
                <c:pt idx="4">
                  <c:v>2015/2016</c:v>
                </c:pt>
                <c:pt idx="5">
                  <c:v>2016/2017</c:v>
                </c:pt>
                <c:pt idx="6">
                  <c:v>2017/2018</c:v>
                </c:pt>
                <c:pt idx="7">
                  <c:v>2018/2019</c:v>
                </c:pt>
                <c:pt idx="8">
                  <c:v>2019/2020</c:v>
                </c:pt>
                <c:pt idx="9">
                  <c:v>2020/2021</c:v>
                </c:pt>
              </c:strCache>
            </c:strRef>
          </c:cat>
          <c:val>
            <c:numRef>
              <c:f>Arkusz1!$C$48:$C$57</c:f>
              <c:numCache>
                <c:formatCode>0.00%</c:formatCode>
                <c:ptCount val="10"/>
                <c:pt idx="0">
                  <c:v>1.4181343641405629E-2</c:v>
                </c:pt>
                <c:pt idx="1">
                  <c:v>1.0147127164143687E-2</c:v>
                </c:pt>
                <c:pt idx="2">
                  <c:v>1.0227190666848537E-2</c:v>
                </c:pt>
                <c:pt idx="3">
                  <c:v>8.9071870591923771E-3</c:v>
                </c:pt>
                <c:pt idx="4">
                  <c:v>7.2752996931608046E-3</c:v>
                </c:pt>
                <c:pt idx="5">
                  <c:v>7.4439457591575159E-3</c:v>
                </c:pt>
                <c:pt idx="6">
                  <c:v>7.6470703018905141E-3</c:v>
                </c:pt>
                <c:pt idx="7">
                  <c:v>8.3475328344986832E-3</c:v>
                </c:pt>
                <c:pt idx="8">
                  <c:v>1.0456149522938179E-2</c:v>
                </c:pt>
                <c:pt idx="9">
                  <c:v>2.3058459723991089E-2</c:v>
                </c:pt>
              </c:numCache>
            </c:numRef>
          </c:val>
          <c:smooth val="0"/>
          <c:extLst>
            <c:ext xmlns:c16="http://schemas.microsoft.com/office/drawing/2014/chart" uri="{C3380CC4-5D6E-409C-BE32-E72D297353CC}">
              <c16:uniqueId val="{00000001-DCF2-4A24-A127-D6E87BEFEE44}"/>
            </c:ext>
          </c:extLst>
        </c:ser>
        <c:ser>
          <c:idx val="1"/>
          <c:order val="1"/>
          <c:tx>
            <c:strRef>
              <c:f>Arkusz1!$D$47</c:f>
              <c:strCache>
                <c:ptCount val="1"/>
                <c:pt idx="0">
                  <c:v>5-14 lat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Arkusz1!$B$48:$B$57</c:f>
              <c:strCache>
                <c:ptCount val="10"/>
                <c:pt idx="0">
                  <c:v>2011/2012</c:v>
                </c:pt>
                <c:pt idx="1">
                  <c:v>2012/2013</c:v>
                </c:pt>
                <c:pt idx="2">
                  <c:v>2013/2014</c:v>
                </c:pt>
                <c:pt idx="3">
                  <c:v>2014/2015</c:v>
                </c:pt>
                <c:pt idx="4">
                  <c:v>2015/2016</c:v>
                </c:pt>
                <c:pt idx="5">
                  <c:v>2016/2017</c:v>
                </c:pt>
                <c:pt idx="6">
                  <c:v>2017/2018</c:v>
                </c:pt>
                <c:pt idx="7">
                  <c:v>2018/2019</c:v>
                </c:pt>
                <c:pt idx="8">
                  <c:v>2019/2020</c:v>
                </c:pt>
                <c:pt idx="9">
                  <c:v>2020/2021</c:v>
                </c:pt>
              </c:strCache>
            </c:strRef>
          </c:cat>
          <c:val>
            <c:numRef>
              <c:f>Arkusz1!$D$48:$D$57</c:f>
              <c:numCache>
                <c:formatCode>0.00%</c:formatCode>
                <c:ptCount val="10"/>
                <c:pt idx="0">
                  <c:v>2.4491952877967543E-2</c:v>
                </c:pt>
                <c:pt idx="1">
                  <c:v>1.7913350834640119E-2</c:v>
                </c:pt>
                <c:pt idx="2">
                  <c:v>1.6726629656397509E-2</c:v>
                </c:pt>
                <c:pt idx="3">
                  <c:v>1.5579897358306031E-2</c:v>
                </c:pt>
                <c:pt idx="4">
                  <c:v>1.3094774381072741E-2</c:v>
                </c:pt>
                <c:pt idx="5">
                  <c:v>1.3101644872979552E-2</c:v>
                </c:pt>
                <c:pt idx="6">
                  <c:v>1.2983481956015019E-2</c:v>
                </c:pt>
                <c:pt idx="7">
                  <c:v>1.3929312033811252E-2</c:v>
                </c:pt>
                <c:pt idx="8">
                  <c:v>1.38352597884463E-2</c:v>
                </c:pt>
                <c:pt idx="9">
                  <c:v>1.9913740488631732E-2</c:v>
                </c:pt>
              </c:numCache>
            </c:numRef>
          </c:val>
          <c:smooth val="0"/>
          <c:extLst>
            <c:ext xmlns:c16="http://schemas.microsoft.com/office/drawing/2014/chart" uri="{C3380CC4-5D6E-409C-BE32-E72D297353CC}">
              <c16:uniqueId val="{00000002-DCF2-4A24-A127-D6E87BEFEE44}"/>
            </c:ext>
          </c:extLst>
        </c:ser>
        <c:ser>
          <c:idx val="2"/>
          <c:order val="2"/>
          <c:tx>
            <c:strRef>
              <c:f>Arkusz1!$E$47</c:f>
              <c:strCache>
                <c:ptCount val="1"/>
                <c:pt idx="0">
                  <c:v>15-64 lat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Arkusz1!$B$48:$B$57</c:f>
              <c:strCache>
                <c:ptCount val="10"/>
                <c:pt idx="0">
                  <c:v>2011/2012</c:v>
                </c:pt>
                <c:pt idx="1">
                  <c:v>2012/2013</c:v>
                </c:pt>
                <c:pt idx="2">
                  <c:v>2013/2014</c:v>
                </c:pt>
                <c:pt idx="3">
                  <c:v>2014/2015</c:v>
                </c:pt>
                <c:pt idx="4">
                  <c:v>2015/2016</c:v>
                </c:pt>
                <c:pt idx="5">
                  <c:v>2016/2017</c:v>
                </c:pt>
                <c:pt idx="6">
                  <c:v>2017/2018</c:v>
                </c:pt>
                <c:pt idx="7">
                  <c:v>2018/2019</c:v>
                </c:pt>
                <c:pt idx="8">
                  <c:v>2019/2020</c:v>
                </c:pt>
                <c:pt idx="9">
                  <c:v>2020/2021</c:v>
                </c:pt>
              </c:strCache>
            </c:strRef>
          </c:cat>
          <c:val>
            <c:numRef>
              <c:f>Arkusz1!$E$48:$E$57</c:f>
              <c:numCache>
                <c:formatCode>0.00%</c:formatCode>
                <c:ptCount val="10"/>
                <c:pt idx="0">
                  <c:v>3.1420115362928838E-2</c:v>
                </c:pt>
                <c:pt idx="1">
                  <c:v>2.4306776116366315E-2</c:v>
                </c:pt>
                <c:pt idx="2">
                  <c:v>2.5262105326389818E-2</c:v>
                </c:pt>
                <c:pt idx="3">
                  <c:v>2.4144830308813533E-2</c:v>
                </c:pt>
                <c:pt idx="4">
                  <c:v>1.8772119563409927E-2</c:v>
                </c:pt>
                <c:pt idx="5">
                  <c:v>1.7696048481605275E-2</c:v>
                </c:pt>
                <c:pt idx="6">
                  <c:v>1.8620349071558337E-2</c:v>
                </c:pt>
                <c:pt idx="7">
                  <c:v>1.8381976656752234E-2</c:v>
                </c:pt>
                <c:pt idx="8">
                  <c:v>1.8025454161464734E-2</c:v>
                </c:pt>
                <c:pt idx="9">
                  <c:v>3.4665803203427485E-2</c:v>
                </c:pt>
              </c:numCache>
            </c:numRef>
          </c:val>
          <c:smooth val="0"/>
          <c:extLst>
            <c:ext xmlns:c16="http://schemas.microsoft.com/office/drawing/2014/chart" uri="{C3380CC4-5D6E-409C-BE32-E72D297353CC}">
              <c16:uniqueId val="{00000003-DCF2-4A24-A127-D6E87BEFEE44}"/>
            </c:ext>
          </c:extLst>
        </c:ser>
        <c:ser>
          <c:idx val="3"/>
          <c:order val="3"/>
          <c:tx>
            <c:strRef>
              <c:f>Arkusz1!$F$47</c:f>
              <c:strCache>
                <c:ptCount val="1"/>
                <c:pt idx="0">
                  <c:v>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9"/>
              <c:tx>
                <c:rich>
                  <a:bodyPr/>
                  <a:lstStyle/>
                  <a:p>
                    <a:r>
                      <a:rPr lang="en-US"/>
                      <a:t>18,4%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58-4FE4-B503-B6CC74176763}"/>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Arkusz1!$B$48:$B$57</c:f>
              <c:strCache>
                <c:ptCount val="10"/>
                <c:pt idx="0">
                  <c:v>2011/2012</c:v>
                </c:pt>
                <c:pt idx="1">
                  <c:v>2012/2013</c:v>
                </c:pt>
                <c:pt idx="2">
                  <c:v>2013/2014</c:v>
                </c:pt>
                <c:pt idx="3">
                  <c:v>2014/2015</c:v>
                </c:pt>
                <c:pt idx="4">
                  <c:v>2015/2016</c:v>
                </c:pt>
                <c:pt idx="5">
                  <c:v>2016/2017</c:v>
                </c:pt>
                <c:pt idx="6">
                  <c:v>2017/2018</c:v>
                </c:pt>
                <c:pt idx="7">
                  <c:v>2018/2019</c:v>
                </c:pt>
                <c:pt idx="8">
                  <c:v>2019/2020</c:v>
                </c:pt>
                <c:pt idx="9">
                  <c:v>2020/2021</c:v>
                </c:pt>
              </c:strCache>
            </c:strRef>
          </c:cat>
          <c:val>
            <c:numRef>
              <c:f>Arkusz1!$F$48:$F$57</c:f>
              <c:numCache>
                <c:formatCode>0.00%</c:formatCode>
                <c:ptCount val="10"/>
                <c:pt idx="0">
                  <c:v>0.1419690266290386</c:v>
                </c:pt>
                <c:pt idx="1">
                  <c:v>0.1251186709995325</c:v>
                </c:pt>
                <c:pt idx="2">
                  <c:v>0.11547492793438222</c:v>
                </c:pt>
                <c:pt idx="3">
                  <c:v>0.11746586297317675</c:v>
                </c:pt>
                <c:pt idx="4">
                  <c:v>0.11355374169453122</c:v>
                </c:pt>
                <c:pt idx="5">
                  <c:v>0.11422397894471321</c:v>
                </c:pt>
                <c:pt idx="6">
                  <c:v>0.1300564227091397</c:v>
                </c:pt>
                <c:pt idx="7">
                  <c:v>0.14155511588803926</c:v>
                </c:pt>
                <c:pt idx="8">
                  <c:v>0.15060891642736138</c:v>
                </c:pt>
                <c:pt idx="9">
                  <c:v>0.18107721009434033</c:v>
                </c:pt>
              </c:numCache>
            </c:numRef>
          </c:val>
          <c:smooth val="0"/>
          <c:extLst>
            <c:ext xmlns:c16="http://schemas.microsoft.com/office/drawing/2014/chart" uri="{C3380CC4-5D6E-409C-BE32-E72D297353CC}">
              <c16:uniqueId val="{00000004-DCF2-4A24-A127-D6E87BEFEE44}"/>
            </c:ext>
          </c:extLst>
        </c:ser>
        <c:dLbls>
          <c:showLegendKey val="0"/>
          <c:showVal val="0"/>
          <c:showCatName val="0"/>
          <c:showSerName val="0"/>
          <c:showPercent val="0"/>
          <c:showBubbleSize val="0"/>
        </c:dLbls>
        <c:marker val="1"/>
        <c:smooth val="0"/>
        <c:axId val="565963528"/>
        <c:axId val="565958824"/>
      </c:lineChart>
      <c:catAx>
        <c:axId val="56596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pl-PL"/>
          </a:p>
        </c:txPr>
        <c:crossAx val="565958824"/>
        <c:crosses val="autoZero"/>
        <c:auto val="1"/>
        <c:lblAlgn val="ctr"/>
        <c:lblOffset val="100"/>
        <c:noMultiLvlLbl val="0"/>
      </c:catAx>
      <c:valAx>
        <c:axId val="565958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pl-PL"/>
          </a:p>
        </c:txPr>
        <c:crossAx val="56596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pl-PL"/>
        </a:p>
      </c:txPr>
    </c:legend>
    <c:plotVisOnly val="1"/>
    <c:dispBlanksAs val="gap"/>
    <c:showDLblsOverMax val="0"/>
  </c:chart>
  <c:spPr>
    <a:noFill/>
    <a:ln>
      <a:noFill/>
    </a:ln>
    <a:effectLst/>
  </c:spPr>
  <c:txPr>
    <a:bodyPr/>
    <a:lstStyle/>
    <a:p>
      <a:pPr>
        <a:defRPr sz="1600"/>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E2278-C920-44CE-91CB-2CECCE9926A1}" type="doc">
      <dgm:prSet loTypeId="urn:microsoft.com/office/officeart/2005/8/layout/chevron1" loCatId="process" qsTypeId="urn:microsoft.com/office/officeart/2005/8/quickstyle/simple1" qsCatId="simple" csTypeId="urn:microsoft.com/office/officeart/2005/8/colors/colorful1" csCatId="colorful" phldr="1"/>
      <dgm:spPr/>
    </dgm:pt>
    <dgm:pt modelId="{1D8668B4-15C0-4BB2-856C-271FD4163B92}">
      <dgm:prSet phldrT="[Tekst]" custT="1"/>
      <dgm:spPr>
        <a:solidFill>
          <a:schemeClr val="accent2"/>
        </a:solidFill>
      </dgm:spPr>
      <dgm:t>
        <a:bodyPr/>
        <a:lstStyle/>
        <a:p>
          <a:r>
            <a:rPr lang="pl-PL" sz="1000"/>
            <a:t>0-17</a:t>
          </a:r>
          <a:endParaRPr lang="en-US" sz="1000"/>
        </a:p>
      </dgm:t>
    </dgm:pt>
    <dgm:pt modelId="{AD00573B-A5DF-40B1-BC82-A83D1A6E0081}" type="parTrans" cxnId="{DE315F50-0C66-4C01-ABA6-C35597389FB8}">
      <dgm:prSet/>
      <dgm:spPr/>
      <dgm:t>
        <a:bodyPr/>
        <a:lstStyle/>
        <a:p>
          <a:endParaRPr lang="en-US" sz="1000"/>
        </a:p>
      </dgm:t>
    </dgm:pt>
    <dgm:pt modelId="{6958B28C-5506-4DC8-B73D-A0E8EC0B54A7}" type="sibTrans" cxnId="{DE315F50-0C66-4C01-ABA6-C35597389FB8}">
      <dgm:prSet/>
      <dgm:spPr/>
      <dgm:t>
        <a:bodyPr/>
        <a:lstStyle/>
        <a:p>
          <a:endParaRPr lang="en-US" sz="1000"/>
        </a:p>
      </dgm:t>
    </dgm:pt>
    <dgm:pt modelId="{A5296E96-8440-45F0-A1DD-D7B3DE08084F}">
      <dgm:prSet phldrT="[Tekst]" custT="1"/>
      <dgm:spPr/>
      <dgm:t>
        <a:bodyPr/>
        <a:lstStyle/>
        <a:p>
          <a:r>
            <a:rPr lang="pl-PL" sz="1000"/>
            <a:t>18-64</a:t>
          </a:r>
          <a:endParaRPr lang="en-US" sz="1000"/>
        </a:p>
      </dgm:t>
    </dgm:pt>
    <dgm:pt modelId="{6BBB4B01-E5FC-4E83-B2E5-969AA2FA2D08}" type="parTrans" cxnId="{88DA81A8-1242-4E38-A0D9-3E38870F9918}">
      <dgm:prSet/>
      <dgm:spPr/>
      <dgm:t>
        <a:bodyPr/>
        <a:lstStyle/>
        <a:p>
          <a:endParaRPr lang="en-US" sz="1000"/>
        </a:p>
      </dgm:t>
    </dgm:pt>
    <dgm:pt modelId="{112C3304-4A9F-4C56-A478-988E38F93F88}" type="sibTrans" cxnId="{88DA81A8-1242-4E38-A0D9-3E38870F9918}">
      <dgm:prSet/>
      <dgm:spPr/>
      <dgm:t>
        <a:bodyPr/>
        <a:lstStyle/>
        <a:p>
          <a:endParaRPr lang="en-US" sz="1000"/>
        </a:p>
      </dgm:t>
    </dgm:pt>
    <dgm:pt modelId="{F99D0F69-F8A4-472B-ABF6-7D14CDE89210}">
      <dgm:prSet phldrT="[Tekst]" custT="1"/>
      <dgm:spPr/>
      <dgm:t>
        <a:bodyPr/>
        <a:lstStyle/>
        <a:p>
          <a:r>
            <a:rPr lang="pl-PL" sz="1000"/>
            <a:t>65+</a:t>
          </a:r>
          <a:endParaRPr lang="en-US" sz="1000"/>
        </a:p>
      </dgm:t>
    </dgm:pt>
    <dgm:pt modelId="{7A938487-3745-48DC-829C-39DD96C42084}" type="parTrans" cxnId="{D943F1F2-8956-4824-AEB7-1AA594120223}">
      <dgm:prSet/>
      <dgm:spPr/>
      <dgm:t>
        <a:bodyPr/>
        <a:lstStyle/>
        <a:p>
          <a:endParaRPr lang="en-US" sz="1000"/>
        </a:p>
      </dgm:t>
    </dgm:pt>
    <dgm:pt modelId="{668053FC-4736-46B0-99A8-8223BDD2E968}" type="sibTrans" cxnId="{D943F1F2-8956-4824-AEB7-1AA594120223}">
      <dgm:prSet/>
      <dgm:spPr/>
      <dgm:t>
        <a:bodyPr/>
        <a:lstStyle/>
        <a:p>
          <a:endParaRPr lang="en-US" sz="1000"/>
        </a:p>
      </dgm:t>
    </dgm:pt>
    <dgm:pt modelId="{A208AE34-78E3-4B75-8F88-5B7D88F363F3}" type="pres">
      <dgm:prSet presAssocID="{DB0E2278-C920-44CE-91CB-2CECCE9926A1}" presName="Name0" presStyleCnt="0">
        <dgm:presLayoutVars>
          <dgm:dir/>
          <dgm:animLvl val="lvl"/>
          <dgm:resizeHandles val="exact"/>
        </dgm:presLayoutVars>
      </dgm:prSet>
      <dgm:spPr/>
    </dgm:pt>
    <dgm:pt modelId="{BE4B046B-F3D6-4593-8650-6ABB3B7772BC}" type="pres">
      <dgm:prSet presAssocID="{1D8668B4-15C0-4BB2-856C-271FD4163B92}" presName="parTxOnly" presStyleLbl="node1" presStyleIdx="0" presStyleCnt="3">
        <dgm:presLayoutVars>
          <dgm:chMax val="0"/>
          <dgm:chPref val="0"/>
          <dgm:bulletEnabled val="1"/>
        </dgm:presLayoutVars>
      </dgm:prSet>
      <dgm:spPr/>
    </dgm:pt>
    <dgm:pt modelId="{93FC1D80-1F25-4F02-AB07-31AEC9E68B00}" type="pres">
      <dgm:prSet presAssocID="{6958B28C-5506-4DC8-B73D-A0E8EC0B54A7}" presName="parTxOnlySpace" presStyleCnt="0"/>
      <dgm:spPr/>
    </dgm:pt>
    <dgm:pt modelId="{22DAF35D-632A-4773-A326-CDC37ADBB6FF}" type="pres">
      <dgm:prSet presAssocID="{A5296E96-8440-45F0-A1DD-D7B3DE08084F}" presName="parTxOnly" presStyleLbl="node1" presStyleIdx="1" presStyleCnt="3">
        <dgm:presLayoutVars>
          <dgm:chMax val="0"/>
          <dgm:chPref val="0"/>
          <dgm:bulletEnabled val="1"/>
        </dgm:presLayoutVars>
      </dgm:prSet>
      <dgm:spPr/>
    </dgm:pt>
    <dgm:pt modelId="{38FB51E0-F080-4561-883D-0682ACAFB21D}" type="pres">
      <dgm:prSet presAssocID="{112C3304-4A9F-4C56-A478-988E38F93F88}" presName="parTxOnlySpace" presStyleCnt="0"/>
      <dgm:spPr/>
    </dgm:pt>
    <dgm:pt modelId="{D04F07C8-11C5-4CDD-A707-232E691DB586}" type="pres">
      <dgm:prSet presAssocID="{F99D0F69-F8A4-472B-ABF6-7D14CDE89210}" presName="parTxOnly" presStyleLbl="node1" presStyleIdx="2" presStyleCnt="3">
        <dgm:presLayoutVars>
          <dgm:chMax val="0"/>
          <dgm:chPref val="0"/>
          <dgm:bulletEnabled val="1"/>
        </dgm:presLayoutVars>
      </dgm:prSet>
      <dgm:spPr/>
    </dgm:pt>
  </dgm:ptLst>
  <dgm:cxnLst>
    <dgm:cxn modelId="{30C8FF20-84CF-46AC-AD47-014EE6F92F4D}" type="presOf" srcId="{1D8668B4-15C0-4BB2-856C-271FD4163B92}" destId="{BE4B046B-F3D6-4593-8650-6ABB3B7772BC}" srcOrd="0" destOrd="0" presId="urn:microsoft.com/office/officeart/2005/8/layout/chevron1"/>
    <dgm:cxn modelId="{DE315F50-0C66-4C01-ABA6-C35597389FB8}" srcId="{DB0E2278-C920-44CE-91CB-2CECCE9926A1}" destId="{1D8668B4-15C0-4BB2-856C-271FD4163B92}" srcOrd="0" destOrd="0" parTransId="{AD00573B-A5DF-40B1-BC82-A83D1A6E0081}" sibTransId="{6958B28C-5506-4DC8-B73D-A0E8EC0B54A7}"/>
    <dgm:cxn modelId="{394D9453-46D5-4BAA-A5A9-32B38E832AD3}" type="presOf" srcId="{F99D0F69-F8A4-472B-ABF6-7D14CDE89210}" destId="{D04F07C8-11C5-4CDD-A707-232E691DB586}" srcOrd="0" destOrd="0" presId="urn:microsoft.com/office/officeart/2005/8/layout/chevron1"/>
    <dgm:cxn modelId="{BD47AC8F-3B57-4E30-8D29-2FDAC6D9E386}" type="presOf" srcId="{A5296E96-8440-45F0-A1DD-D7B3DE08084F}" destId="{22DAF35D-632A-4773-A326-CDC37ADBB6FF}" srcOrd="0" destOrd="0" presId="urn:microsoft.com/office/officeart/2005/8/layout/chevron1"/>
    <dgm:cxn modelId="{88DA81A8-1242-4E38-A0D9-3E38870F9918}" srcId="{DB0E2278-C920-44CE-91CB-2CECCE9926A1}" destId="{A5296E96-8440-45F0-A1DD-D7B3DE08084F}" srcOrd="1" destOrd="0" parTransId="{6BBB4B01-E5FC-4E83-B2E5-969AA2FA2D08}" sibTransId="{112C3304-4A9F-4C56-A478-988E38F93F88}"/>
    <dgm:cxn modelId="{DBC6CFCE-CDFF-4B6B-B514-0A47D83D835F}" type="presOf" srcId="{DB0E2278-C920-44CE-91CB-2CECCE9926A1}" destId="{A208AE34-78E3-4B75-8F88-5B7D88F363F3}" srcOrd="0" destOrd="0" presId="urn:microsoft.com/office/officeart/2005/8/layout/chevron1"/>
    <dgm:cxn modelId="{D943F1F2-8956-4824-AEB7-1AA594120223}" srcId="{DB0E2278-C920-44CE-91CB-2CECCE9926A1}" destId="{F99D0F69-F8A4-472B-ABF6-7D14CDE89210}" srcOrd="2" destOrd="0" parTransId="{7A938487-3745-48DC-829C-39DD96C42084}" sibTransId="{668053FC-4736-46B0-99A8-8223BDD2E968}"/>
    <dgm:cxn modelId="{1D0F8B24-1A77-4C3F-A5E7-1570272758AB}" type="presParOf" srcId="{A208AE34-78E3-4B75-8F88-5B7D88F363F3}" destId="{BE4B046B-F3D6-4593-8650-6ABB3B7772BC}" srcOrd="0" destOrd="0" presId="urn:microsoft.com/office/officeart/2005/8/layout/chevron1"/>
    <dgm:cxn modelId="{88AC73AA-DCBA-48DD-BCE6-34A55F8A3962}" type="presParOf" srcId="{A208AE34-78E3-4B75-8F88-5B7D88F363F3}" destId="{93FC1D80-1F25-4F02-AB07-31AEC9E68B00}" srcOrd="1" destOrd="0" presId="urn:microsoft.com/office/officeart/2005/8/layout/chevron1"/>
    <dgm:cxn modelId="{709E1D3D-B127-4589-BAA4-6B50F0E4BDBC}" type="presParOf" srcId="{A208AE34-78E3-4B75-8F88-5B7D88F363F3}" destId="{22DAF35D-632A-4773-A326-CDC37ADBB6FF}" srcOrd="2" destOrd="0" presId="urn:microsoft.com/office/officeart/2005/8/layout/chevron1"/>
    <dgm:cxn modelId="{CDC62282-1EF5-4CFB-9765-D93027324FEB}" type="presParOf" srcId="{A208AE34-78E3-4B75-8F88-5B7D88F363F3}" destId="{38FB51E0-F080-4561-883D-0682ACAFB21D}" srcOrd="3" destOrd="0" presId="urn:microsoft.com/office/officeart/2005/8/layout/chevron1"/>
    <dgm:cxn modelId="{ADB2023A-B7B9-48B1-AB13-67D39A10DE45}" type="presParOf" srcId="{A208AE34-78E3-4B75-8F88-5B7D88F363F3}" destId="{D04F07C8-11C5-4CDD-A707-232E691DB586}" srcOrd="4"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43AFD-2093-4907-B861-9672AADD7FCF}" type="doc">
      <dgm:prSet loTypeId="urn:microsoft.com/office/officeart/2005/8/layout/cycle8" loCatId="cycle" qsTypeId="urn:microsoft.com/office/officeart/2005/8/quickstyle/simple1" qsCatId="simple" csTypeId="urn:microsoft.com/office/officeart/2005/8/colors/colorful1" csCatId="colorful" phldr="1"/>
      <dgm:spPr/>
    </dgm:pt>
    <dgm:pt modelId="{CFC0B0F1-E478-415B-B2F5-A6232F45E8EE}">
      <dgm:prSet phldrT="[Tekst]"/>
      <dgm:spPr>
        <a:solidFill>
          <a:schemeClr val="accent3"/>
        </a:solidFill>
      </dgm:spPr>
      <dgm:t>
        <a:bodyPr/>
        <a:lstStyle/>
        <a:p>
          <a:r>
            <a:rPr lang="pl-PL"/>
            <a:t>24,2 M (63,3%)</a:t>
          </a:r>
          <a:endParaRPr lang="en-US"/>
        </a:p>
      </dgm:t>
    </dgm:pt>
    <dgm:pt modelId="{A7702ACC-E841-4BCA-AA96-7555019D4491}" type="parTrans" cxnId="{CF644144-395F-405D-B9D3-F8E75F6CE40D}">
      <dgm:prSet/>
      <dgm:spPr/>
      <dgm:t>
        <a:bodyPr/>
        <a:lstStyle/>
        <a:p>
          <a:endParaRPr lang="en-US"/>
        </a:p>
      </dgm:t>
    </dgm:pt>
    <dgm:pt modelId="{FEFDAD93-9E2C-4FD1-8C7E-BCEEED6BD313}" type="sibTrans" cxnId="{CF644144-395F-405D-B9D3-F8E75F6CE40D}">
      <dgm:prSet/>
      <dgm:spPr/>
      <dgm:t>
        <a:bodyPr/>
        <a:lstStyle/>
        <a:p>
          <a:endParaRPr lang="en-US"/>
        </a:p>
      </dgm:t>
    </dgm:pt>
    <dgm:pt modelId="{C24EDEA7-7AA9-49CF-8C9E-30302E1EE652}">
      <dgm:prSet phldrT="[Tekst]"/>
      <dgm:spPr>
        <a:solidFill>
          <a:schemeClr val="accent4"/>
        </a:solidFill>
      </dgm:spPr>
      <dgm:t>
        <a:bodyPr/>
        <a:lstStyle/>
        <a:p>
          <a:r>
            <a:rPr lang="pl-PL"/>
            <a:t>7,1 m (18,6%)</a:t>
          </a:r>
          <a:endParaRPr lang="en-US"/>
        </a:p>
      </dgm:t>
    </dgm:pt>
    <dgm:pt modelId="{B97ABC20-2B95-4403-B00B-AFCA0E3761D7}" type="parTrans" cxnId="{2D8D3137-9352-42AF-A584-95C82C3F6F82}">
      <dgm:prSet/>
      <dgm:spPr/>
      <dgm:t>
        <a:bodyPr/>
        <a:lstStyle/>
        <a:p>
          <a:endParaRPr lang="en-US"/>
        </a:p>
      </dgm:t>
    </dgm:pt>
    <dgm:pt modelId="{66A1DD01-3587-42EE-94D4-F20B6156E781}" type="sibTrans" cxnId="{2D8D3137-9352-42AF-A584-95C82C3F6F82}">
      <dgm:prSet/>
      <dgm:spPr/>
      <dgm:t>
        <a:bodyPr/>
        <a:lstStyle/>
        <a:p>
          <a:endParaRPr lang="en-US"/>
        </a:p>
      </dgm:t>
    </dgm:pt>
    <dgm:pt modelId="{E1B4576B-0E15-4A52-9217-109FD875E85B}">
      <dgm:prSet phldrT="[Tekst]"/>
      <dgm:spPr>
        <a:solidFill>
          <a:schemeClr val="accent2"/>
        </a:solidFill>
      </dgm:spPr>
      <dgm:t>
        <a:bodyPr/>
        <a:lstStyle/>
        <a:p>
          <a:r>
            <a:rPr lang="pl-PL"/>
            <a:t>6,9 M (18,1%)</a:t>
          </a:r>
          <a:endParaRPr lang="en-US"/>
        </a:p>
      </dgm:t>
    </dgm:pt>
    <dgm:pt modelId="{CF1200ED-1F85-430E-B22D-8D001C3EF5EA}" type="parTrans" cxnId="{3B0C8170-6E75-44CF-A160-9ABDBFD01733}">
      <dgm:prSet/>
      <dgm:spPr/>
      <dgm:t>
        <a:bodyPr/>
        <a:lstStyle/>
        <a:p>
          <a:endParaRPr lang="en-US"/>
        </a:p>
      </dgm:t>
    </dgm:pt>
    <dgm:pt modelId="{5E396B05-AA98-4844-BBFB-BFE6D5E832EE}" type="sibTrans" cxnId="{3B0C8170-6E75-44CF-A160-9ABDBFD01733}">
      <dgm:prSet/>
      <dgm:spPr/>
      <dgm:t>
        <a:bodyPr/>
        <a:lstStyle/>
        <a:p>
          <a:endParaRPr lang="en-US"/>
        </a:p>
      </dgm:t>
    </dgm:pt>
    <dgm:pt modelId="{3FF75725-6F4B-4CBC-94A9-608A381AFEEF}" type="pres">
      <dgm:prSet presAssocID="{55B43AFD-2093-4907-B861-9672AADD7FCF}" presName="compositeShape" presStyleCnt="0">
        <dgm:presLayoutVars>
          <dgm:chMax val="7"/>
          <dgm:dir/>
          <dgm:resizeHandles val="exact"/>
        </dgm:presLayoutVars>
      </dgm:prSet>
      <dgm:spPr/>
    </dgm:pt>
    <dgm:pt modelId="{034F9F73-16CC-4A98-BAE8-DB74C846A976}" type="pres">
      <dgm:prSet presAssocID="{55B43AFD-2093-4907-B861-9672AADD7FCF}" presName="wedge1" presStyleLbl="node1" presStyleIdx="0" presStyleCnt="3"/>
      <dgm:spPr/>
    </dgm:pt>
    <dgm:pt modelId="{8DBBB940-072D-42D3-BB31-EB6D4DF17858}" type="pres">
      <dgm:prSet presAssocID="{55B43AFD-2093-4907-B861-9672AADD7FCF}" presName="dummy1a" presStyleCnt="0"/>
      <dgm:spPr/>
    </dgm:pt>
    <dgm:pt modelId="{2555F060-B6DD-481C-9749-73CA006D99F8}" type="pres">
      <dgm:prSet presAssocID="{55B43AFD-2093-4907-B861-9672AADD7FCF}" presName="dummy1b" presStyleCnt="0"/>
      <dgm:spPr/>
    </dgm:pt>
    <dgm:pt modelId="{FD0029B8-F700-449F-88BE-FE2A70FA517E}" type="pres">
      <dgm:prSet presAssocID="{55B43AFD-2093-4907-B861-9672AADD7FCF}" presName="wedge1Tx" presStyleLbl="node1" presStyleIdx="0" presStyleCnt="3">
        <dgm:presLayoutVars>
          <dgm:chMax val="0"/>
          <dgm:chPref val="0"/>
          <dgm:bulletEnabled val="1"/>
        </dgm:presLayoutVars>
      </dgm:prSet>
      <dgm:spPr/>
    </dgm:pt>
    <dgm:pt modelId="{1AC2C6E2-03F5-4BD5-8B5E-D40DCBAC3C39}" type="pres">
      <dgm:prSet presAssocID="{55B43AFD-2093-4907-B861-9672AADD7FCF}" presName="wedge2" presStyleLbl="node1" presStyleIdx="1" presStyleCnt="3"/>
      <dgm:spPr/>
    </dgm:pt>
    <dgm:pt modelId="{8BDEB9D1-B77D-48DA-BA9E-6C8552FA7C55}" type="pres">
      <dgm:prSet presAssocID="{55B43AFD-2093-4907-B861-9672AADD7FCF}" presName="dummy2a" presStyleCnt="0"/>
      <dgm:spPr/>
    </dgm:pt>
    <dgm:pt modelId="{37611C6E-442C-4AD7-BD5E-7086E3D61C97}" type="pres">
      <dgm:prSet presAssocID="{55B43AFD-2093-4907-B861-9672AADD7FCF}" presName="dummy2b" presStyleCnt="0"/>
      <dgm:spPr/>
    </dgm:pt>
    <dgm:pt modelId="{DDDC5243-AA1C-4DE2-85FF-D64DAAC2441A}" type="pres">
      <dgm:prSet presAssocID="{55B43AFD-2093-4907-B861-9672AADD7FCF}" presName="wedge2Tx" presStyleLbl="node1" presStyleIdx="1" presStyleCnt="3">
        <dgm:presLayoutVars>
          <dgm:chMax val="0"/>
          <dgm:chPref val="0"/>
          <dgm:bulletEnabled val="1"/>
        </dgm:presLayoutVars>
      </dgm:prSet>
      <dgm:spPr/>
    </dgm:pt>
    <dgm:pt modelId="{1DB95FE2-5B72-46C1-B547-7CFB0A3CD19D}" type="pres">
      <dgm:prSet presAssocID="{55B43AFD-2093-4907-B861-9672AADD7FCF}" presName="wedge3" presStyleLbl="node1" presStyleIdx="2" presStyleCnt="3"/>
      <dgm:spPr/>
    </dgm:pt>
    <dgm:pt modelId="{DCB6890B-AB05-42D5-B65A-C5DF7983C50F}" type="pres">
      <dgm:prSet presAssocID="{55B43AFD-2093-4907-B861-9672AADD7FCF}" presName="dummy3a" presStyleCnt="0"/>
      <dgm:spPr/>
    </dgm:pt>
    <dgm:pt modelId="{2D96D33C-240F-42ED-8017-CA40B885D2CF}" type="pres">
      <dgm:prSet presAssocID="{55B43AFD-2093-4907-B861-9672AADD7FCF}" presName="dummy3b" presStyleCnt="0"/>
      <dgm:spPr/>
    </dgm:pt>
    <dgm:pt modelId="{193A4A5F-2762-4E8E-A413-622082E9A45E}" type="pres">
      <dgm:prSet presAssocID="{55B43AFD-2093-4907-B861-9672AADD7FCF}" presName="wedge3Tx" presStyleLbl="node1" presStyleIdx="2" presStyleCnt="3">
        <dgm:presLayoutVars>
          <dgm:chMax val="0"/>
          <dgm:chPref val="0"/>
          <dgm:bulletEnabled val="1"/>
        </dgm:presLayoutVars>
      </dgm:prSet>
      <dgm:spPr/>
    </dgm:pt>
    <dgm:pt modelId="{8C12FED1-1A50-43EA-9F6F-D6D8A4A30A09}" type="pres">
      <dgm:prSet presAssocID="{FEFDAD93-9E2C-4FD1-8C7E-BCEEED6BD313}" presName="arrowWedge1" presStyleLbl="fgSibTrans2D1" presStyleIdx="0" presStyleCnt="3"/>
      <dgm:spPr>
        <a:solidFill>
          <a:schemeClr val="accent3"/>
        </a:solidFill>
      </dgm:spPr>
    </dgm:pt>
    <dgm:pt modelId="{2E951CD5-BD45-4F10-833E-5BDEEC8456EC}" type="pres">
      <dgm:prSet presAssocID="{66A1DD01-3587-42EE-94D4-F20B6156E781}" presName="arrowWedge2" presStyleLbl="fgSibTrans2D1" presStyleIdx="1" presStyleCnt="3"/>
      <dgm:spPr>
        <a:solidFill>
          <a:schemeClr val="accent4"/>
        </a:solidFill>
      </dgm:spPr>
    </dgm:pt>
    <dgm:pt modelId="{7D4B1021-4407-46EA-8CD2-304798C74EF3}" type="pres">
      <dgm:prSet presAssocID="{5E396B05-AA98-4844-BBFB-BFE6D5E832EE}" presName="arrowWedge3" presStyleLbl="fgSibTrans2D1" presStyleIdx="2" presStyleCnt="3"/>
      <dgm:spPr>
        <a:solidFill>
          <a:schemeClr val="accent2"/>
        </a:solidFill>
      </dgm:spPr>
    </dgm:pt>
  </dgm:ptLst>
  <dgm:cxnLst>
    <dgm:cxn modelId="{C1AEDC06-2418-42C2-B3E4-B57566DF492B}" type="presOf" srcId="{E1B4576B-0E15-4A52-9217-109FD875E85B}" destId="{193A4A5F-2762-4E8E-A413-622082E9A45E}" srcOrd="1" destOrd="0" presId="urn:microsoft.com/office/officeart/2005/8/layout/cycle8"/>
    <dgm:cxn modelId="{2D8D3137-9352-42AF-A584-95C82C3F6F82}" srcId="{55B43AFD-2093-4907-B861-9672AADD7FCF}" destId="{C24EDEA7-7AA9-49CF-8C9E-30302E1EE652}" srcOrd="1" destOrd="0" parTransId="{B97ABC20-2B95-4403-B00B-AFCA0E3761D7}" sibTransId="{66A1DD01-3587-42EE-94D4-F20B6156E781}"/>
    <dgm:cxn modelId="{CF644144-395F-405D-B9D3-F8E75F6CE40D}" srcId="{55B43AFD-2093-4907-B861-9672AADD7FCF}" destId="{CFC0B0F1-E478-415B-B2F5-A6232F45E8EE}" srcOrd="0" destOrd="0" parTransId="{A7702ACC-E841-4BCA-AA96-7555019D4491}" sibTransId="{FEFDAD93-9E2C-4FD1-8C7E-BCEEED6BD313}"/>
    <dgm:cxn modelId="{84488B47-30B9-42D7-9D5E-A2654C88544A}" type="presOf" srcId="{CFC0B0F1-E478-415B-B2F5-A6232F45E8EE}" destId="{FD0029B8-F700-449F-88BE-FE2A70FA517E}" srcOrd="1" destOrd="0" presId="urn:microsoft.com/office/officeart/2005/8/layout/cycle8"/>
    <dgm:cxn modelId="{3B0C8170-6E75-44CF-A160-9ABDBFD01733}" srcId="{55B43AFD-2093-4907-B861-9672AADD7FCF}" destId="{E1B4576B-0E15-4A52-9217-109FD875E85B}" srcOrd="2" destOrd="0" parTransId="{CF1200ED-1F85-430E-B22D-8D001C3EF5EA}" sibTransId="{5E396B05-AA98-4844-BBFB-BFE6D5E832EE}"/>
    <dgm:cxn modelId="{CDA8DC71-ED1D-4102-9553-6D08BE65AD24}" type="presOf" srcId="{C24EDEA7-7AA9-49CF-8C9E-30302E1EE652}" destId="{DDDC5243-AA1C-4DE2-85FF-D64DAAC2441A}" srcOrd="1" destOrd="0" presId="urn:microsoft.com/office/officeart/2005/8/layout/cycle8"/>
    <dgm:cxn modelId="{E9A74A77-F85C-4D98-8786-1F25CED1D0D5}" type="presOf" srcId="{55B43AFD-2093-4907-B861-9672AADD7FCF}" destId="{3FF75725-6F4B-4CBC-94A9-608A381AFEEF}" srcOrd="0" destOrd="0" presId="urn:microsoft.com/office/officeart/2005/8/layout/cycle8"/>
    <dgm:cxn modelId="{4569FD98-4120-4EE5-812A-B73F6DB7E402}" type="presOf" srcId="{E1B4576B-0E15-4A52-9217-109FD875E85B}" destId="{1DB95FE2-5B72-46C1-B547-7CFB0A3CD19D}" srcOrd="0" destOrd="0" presId="urn:microsoft.com/office/officeart/2005/8/layout/cycle8"/>
    <dgm:cxn modelId="{2E0116AA-3F5C-43AC-9EEA-695C94E49216}" type="presOf" srcId="{CFC0B0F1-E478-415B-B2F5-A6232F45E8EE}" destId="{034F9F73-16CC-4A98-BAE8-DB74C846A976}" srcOrd="0" destOrd="0" presId="urn:microsoft.com/office/officeart/2005/8/layout/cycle8"/>
    <dgm:cxn modelId="{BEB786FF-B4F0-4194-9F38-B73E6A5BE026}" type="presOf" srcId="{C24EDEA7-7AA9-49CF-8C9E-30302E1EE652}" destId="{1AC2C6E2-03F5-4BD5-8B5E-D40DCBAC3C39}" srcOrd="0" destOrd="0" presId="urn:microsoft.com/office/officeart/2005/8/layout/cycle8"/>
    <dgm:cxn modelId="{CBF4551F-5FA1-4223-A4C4-D7400FF5608C}" type="presParOf" srcId="{3FF75725-6F4B-4CBC-94A9-608A381AFEEF}" destId="{034F9F73-16CC-4A98-BAE8-DB74C846A976}" srcOrd="0" destOrd="0" presId="urn:microsoft.com/office/officeart/2005/8/layout/cycle8"/>
    <dgm:cxn modelId="{9929887F-5661-465C-A6F7-1C9043745971}" type="presParOf" srcId="{3FF75725-6F4B-4CBC-94A9-608A381AFEEF}" destId="{8DBBB940-072D-42D3-BB31-EB6D4DF17858}" srcOrd="1" destOrd="0" presId="urn:microsoft.com/office/officeart/2005/8/layout/cycle8"/>
    <dgm:cxn modelId="{20E31093-17B6-47F6-B28E-5132762BAF49}" type="presParOf" srcId="{3FF75725-6F4B-4CBC-94A9-608A381AFEEF}" destId="{2555F060-B6DD-481C-9749-73CA006D99F8}" srcOrd="2" destOrd="0" presId="urn:microsoft.com/office/officeart/2005/8/layout/cycle8"/>
    <dgm:cxn modelId="{D416755C-B2CE-484E-A542-6D6DA33B7084}" type="presParOf" srcId="{3FF75725-6F4B-4CBC-94A9-608A381AFEEF}" destId="{FD0029B8-F700-449F-88BE-FE2A70FA517E}" srcOrd="3" destOrd="0" presId="urn:microsoft.com/office/officeart/2005/8/layout/cycle8"/>
    <dgm:cxn modelId="{2AA2CFA7-A296-48B7-A2AC-4BCD5900C53B}" type="presParOf" srcId="{3FF75725-6F4B-4CBC-94A9-608A381AFEEF}" destId="{1AC2C6E2-03F5-4BD5-8B5E-D40DCBAC3C39}" srcOrd="4" destOrd="0" presId="urn:microsoft.com/office/officeart/2005/8/layout/cycle8"/>
    <dgm:cxn modelId="{AAC3914C-5891-4C1D-94E2-B55E8940DCE8}" type="presParOf" srcId="{3FF75725-6F4B-4CBC-94A9-608A381AFEEF}" destId="{8BDEB9D1-B77D-48DA-BA9E-6C8552FA7C55}" srcOrd="5" destOrd="0" presId="urn:microsoft.com/office/officeart/2005/8/layout/cycle8"/>
    <dgm:cxn modelId="{06B515E6-6DC1-41E6-872F-F475BCDEE9C0}" type="presParOf" srcId="{3FF75725-6F4B-4CBC-94A9-608A381AFEEF}" destId="{37611C6E-442C-4AD7-BD5E-7086E3D61C97}" srcOrd="6" destOrd="0" presId="urn:microsoft.com/office/officeart/2005/8/layout/cycle8"/>
    <dgm:cxn modelId="{F140EF89-C670-4A53-9318-E01F48EE2BA4}" type="presParOf" srcId="{3FF75725-6F4B-4CBC-94A9-608A381AFEEF}" destId="{DDDC5243-AA1C-4DE2-85FF-D64DAAC2441A}" srcOrd="7" destOrd="0" presId="urn:microsoft.com/office/officeart/2005/8/layout/cycle8"/>
    <dgm:cxn modelId="{176C6938-10FB-4737-92AF-60F357E9314B}" type="presParOf" srcId="{3FF75725-6F4B-4CBC-94A9-608A381AFEEF}" destId="{1DB95FE2-5B72-46C1-B547-7CFB0A3CD19D}" srcOrd="8" destOrd="0" presId="urn:microsoft.com/office/officeart/2005/8/layout/cycle8"/>
    <dgm:cxn modelId="{0696C239-2948-4256-BE83-3E779D7833DF}" type="presParOf" srcId="{3FF75725-6F4B-4CBC-94A9-608A381AFEEF}" destId="{DCB6890B-AB05-42D5-B65A-C5DF7983C50F}" srcOrd="9" destOrd="0" presId="urn:microsoft.com/office/officeart/2005/8/layout/cycle8"/>
    <dgm:cxn modelId="{D9F91E18-0739-4B7E-85B7-905A896A4FC5}" type="presParOf" srcId="{3FF75725-6F4B-4CBC-94A9-608A381AFEEF}" destId="{2D96D33C-240F-42ED-8017-CA40B885D2CF}" srcOrd="10" destOrd="0" presId="urn:microsoft.com/office/officeart/2005/8/layout/cycle8"/>
    <dgm:cxn modelId="{28F51319-AA75-40D4-9FAA-B21B980C5C47}" type="presParOf" srcId="{3FF75725-6F4B-4CBC-94A9-608A381AFEEF}" destId="{193A4A5F-2762-4E8E-A413-622082E9A45E}" srcOrd="11" destOrd="0" presId="urn:microsoft.com/office/officeart/2005/8/layout/cycle8"/>
    <dgm:cxn modelId="{7F72B810-5533-48CC-A1D5-226A0F1572E2}" type="presParOf" srcId="{3FF75725-6F4B-4CBC-94A9-608A381AFEEF}" destId="{8C12FED1-1A50-43EA-9F6F-D6D8A4A30A09}" srcOrd="12" destOrd="0" presId="urn:microsoft.com/office/officeart/2005/8/layout/cycle8"/>
    <dgm:cxn modelId="{DB108F15-4EFD-4C47-B69B-D42523054D34}" type="presParOf" srcId="{3FF75725-6F4B-4CBC-94A9-608A381AFEEF}" destId="{2E951CD5-BD45-4F10-833E-5BDEEC8456EC}" srcOrd="13" destOrd="0" presId="urn:microsoft.com/office/officeart/2005/8/layout/cycle8"/>
    <dgm:cxn modelId="{445081CA-0972-45C5-B63D-3292AE5B4D60}" type="presParOf" srcId="{3FF75725-6F4B-4CBC-94A9-608A381AFEEF}" destId="{7D4B1021-4407-46EA-8CD2-304798C74EF3}" srcOrd="14" destOrd="0" presId="urn:microsoft.com/office/officeart/2005/8/layout/cycle8"/>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B046B-F3D6-4593-8650-6ABB3B7772BC}">
      <dsp:nvSpPr>
        <dsp:cNvPr id="0" name=""/>
        <dsp:cNvSpPr/>
      </dsp:nvSpPr>
      <dsp:spPr>
        <a:xfrm>
          <a:off x="977" y="17090"/>
          <a:ext cx="1191301" cy="476520"/>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l-PL" sz="1000" kern="1200"/>
            <a:t>0-17</a:t>
          </a:r>
          <a:endParaRPr lang="en-US" sz="1000" kern="1200"/>
        </a:p>
      </dsp:txBody>
      <dsp:txXfrm>
        <a:off x="239237" y="17090"/>
        <a:ext cx="714781" cy="476520"/>
      </dsp:txXfrm>
    </dsp:sp>
    <dsp:sp modelId="{22DAF35D-632A-4773-A326-CDC37ADBB6FF}">
      <dsp:nvSpPr>
        <dsp:cNvPr id="0" name=""/>
        <dsp:cNvSpPr/>
      </dsp:nvSpPr>
      <dsp:spPr>
        <a:xfrm>
          <a:off x="1073149" y="17090"/>
          <a:ext cx="1191301" cy="47652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l-PL" sz="1000" kern="1200"/>
            <a:t>18-64</a:t>
          </a:r>
          <a:endParaRPr lang="en-US" sz="1000" kern="1200"/>
        </a:p>
      </dsp:txBody>
      <dsp:txXfrm>
        <a:off x="1311409" y="17090"/>
        <a:ext cx="714781" cy="476520"/>
      </dsp:txXfrm>
    </dsp:sp>
    <dsp:sp modelId="{D04F07C8-11C5-4CDD-A707-232E691DB586}">
      <dsp:nvSpPr>
        <dsp:cNvPr id="0" name=""/>
        <dsp:cNvSpPr/>
      </dsp:nvSpPr>
      <dsp:spPr>
        <a:xfrm>
          <a:off x="2145320" y="17090"/>
          <a:ext cx="1191301" cy="47652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l-PL" sz="1000" kern="1200"/>
            <a:t>65+</a:t>
          </a:r>
          <a:endParaRPr lang="en-US" sz="1000" kern="1200"/>
        </a:p>
      </dsp:txBody>
      <dsp:txXfrm>
        <a:off x="2383580" y="17090"/>
        <a:ext cx="714781" cy="476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F9F73-16CC-4A98-BAE8-DB74C846A976}">
      <dsp:nvSpPr>
        <dsp:cNvPr id="0" name=""/>
        <dsp:cNvSpPr/>
      </dsp:nvSpPr>
      <dsp:spPr>
        <a:xfrm>
          <a:off x="3409090" y="105709"/>
          <a:ext cx="1366088" cy="1366088"/>
        </a:xfrm>
        <a:prstGeom prst="pie">
          <a:avLst>
            <a:gd name="adj1" fmla="val 16200000"/>
            <a:gd name="adj2" fmla="val 180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l-PL" sz="1000" kern="1200"/>
            <a:t>24,2 M (63,3%)</a:t>
          </a:r>
          <a:endParaRPr lang="en-US" sz="1000" kern="1200"/>
        </a:p>
      </dsp:txBody>
      <dsp:txXfrm>
        <a:off x="4129051" y="395189"/>
        <a:ext cx="487888" cy="406574"/>
      </dsp:txXfrm>
    </dsp:sp>
    <dsp:sp modelId="{1AC2C6E2-03F5-4BD5-8B5E-D40DCBAC3C39}">
      <dsp:nvSpPr>
        <dsp:cNvPr id="0" name=""/>
        <dsp:cNvSpPr/>
      </dsp:nvSpPr>
      <dsp:spPr>
        <a:xfrm>
          <a:off x="3380955" y="154498"/>
          <a:ext cx="1366088" cy="1366088"/>
        </a:xfrm>
        <a:prstGeom prst="pie">
          <a:avLst>
            <a:gd name="adj1" fmla="val 1800000"/>
            <a:gd name="adj2" fmla="val 90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l-PL" sz="1000" kern="1200"/>
            <a:t>7,1 m (18,6%)</a:t>
          </a:r>
          <a:endParaRPr lang="en-US" sz="1000" kern="1200"/>
        </a:p>
      </dsp:txBody>
      <dsp:txXfrm>
        <a:off x="3706214" y="1040829"/>
        <a:ext cx="731833" cy="357785"/>
      </dsp:txXfrm>
    </dsp:sp>
    <dsp:sp modelId="{1DB95FE2-5B72-46C1-B547-7CFB0A3CD19D}">
      <dsp:nvSpPr>
        <dsp:cNvPr id="0" name=""/>
        <dsp:cNvSpPr/>
      </dsp:nvSpPr>
      <dsp:spPr>
        <a:xfrm>
          <a:off x="3352820" y="105709"/>
          <a:ext cx="1366088" cy="1366088"/>
        </a:xfrm>
        <a:prstGeom prst="pie">
          <a:avLst>
            <a:gd name="adj1" fmla="val 9000000"/>
            <a:gd name="adj2" fmla="val 162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l-PL" sz="1000" kern="1200"/>
            <a:t>6,9 M (18,1%)</a:t>
          </a:r>
          <a:endParaRPr lang="en-US" sz="1000" kern="1200"/>
        </a:p>
      </dsp:txBody>
      <dsp:txXfrm>
        <a:off x="3511059" y="395189"/>
        <a:ext cx="487888" cy="406574"/>
      </dsp:txXfrm>
    </dsp:sp>
    <dsp:sp modelId="{8C12FED1-1A50-43EA-9F6F-D6D8A4A30A09}">
      <dsp:nvSpPr>
        <dsp:cNvPr id="0" name=""/>
        <dsp:cNvSpPr/>
      </dsp:nvSpPr>
      <dsp:spPr>
        <a:xfrm>
          <a:off x="3324635" y="21141"/>
          <a:ext cx="1535223" cy="1535223"/>
        </a:xfrm>
        <a:prstGeom prst="circularArrow">
          <a:avLst>
            <a:gd name="adj1" fmla="val 5085"/>
            <a:gd name="adj2" fmla="val 327528"/>
            <a:gd name="adj3" fmla="val 1472472"/>
            <a:gd name="adj4" fmla="val 16199432"/>
            <a:gd name="adj5" fmla="val 5932"/>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2E951CD5-BD45-4F10-833E-5BDEEC8456EC}">
      <dsp:nvSpPr>
        <dsp:cNvPr id="0" name=""/>
        <dsp:cNvSpPr/>
      </dsp:nvSpPr>
      <dsp:spPr>
        <a:xfrm>
          <a:off x="3296388" y="69844"/>
          <a:ext cx="1535223" cy="1535223"/>
        </a:xfrm>
        <a:prstGeom prst="circularArrow">
          <a:avLst>
            <a:gd name="adj1" fmla="val 5085"/>
            <a:gd name="adj2" fmla="val 327528"/>
            <a:gd name="adj3" fmla="val 8671970"/>
            <a:gd name="adj4" fmla="val 1800502"/>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7D4B1021-4407-46EA-8CD2-304798C74EF3}">
      <dsp:nvSpPr>
        <dsp:cNvPr id="0" name=""/>
        <dsp:cNvSpPr/>
      </dsp:nvSpPr>
      <dsp:spPr>
        <a:xfrm>
          <a:off x="3268140" y="21141"/>
          <a:ext cx="1535223" cy="1535223"/>
        </a:xfrm>
        <a:prstGeom prst="circularArrow">
          <a:avLst>
            <a:gd name="adj1" fmla="val 5085"/>
            <a:gd name="adj2" fmla="val 327528"/>
            <a:gd name="adj3" fmla="val 15873039"/>
            <a:gd name="adj4" fmla="val 9000000"/>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435D8-F9EF-4E24-B31B-388EAECBA3CC}" type="datetimeFigureOut">
              <a:rPr lang="pl-PL" smtClean="0"/>
              <a:t>30.09.2021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ED17D-F7DD-49EE-8868-59A25D3188B8}" type="slidenum">
              <a:rPr lang="pl-PL" smtClean="0"/>
              <a:t>‹#›</a:t>
            </a:fld>
            <a:endParaRPr lang="pl-PL"/>
          </a:p>
        </p:txBody>
      </p:sp>
    </p:spTree>
    <p:extLst>
      <p:ext uri="{BB962C8B-B14F-4D97-AF65-F5344CB8AC3E}">
        <p14:creationId xmlns:p14="http://schemas.microsoft.com/office/powerpoint/2010/main" val="249262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8161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pl-PL" noProof="0" dirty="0"/>
              <a:t>From </a:t>
            </a:r>
            <a:r>
              <a:rPr lang="pl-PL" noProof="0" dirty="0" err="1"/>
              <a:t>perspective</a:t>
            </a:r>
            <a:r>
              <a:rPr lang="pl-PL" noProof="0" dirty="0"/>
              <a:t> of </a:t>
            </a:r>
            <a:r>
              <a:rPr lang="pl-PL" noProof="0" dirty="0" err="1"/>
              <a:t>our</a:t>
            </a:r>
            <a:r>
              <a:rPr lang="pl-PL" noProof="0" dirty="0"/>
              <a:t> </a:t>
            </a:r>
            <a:r>
              <a:rPr lang="pl-PL" noProof="0" dirty="0" err="1"/>
              <a:t>goals</a:t>
            </a:r>
            <a:r>
              <a:rPr lang="pl-PL" noProof="0" dirty="0"/>
              <a:t>, the most </a:t>
            </a:r>
            <a:r>
              <a:rPr lang="pl-PL" noProof="0" dirty="0" err="1"/>
              <a:t>important</a:t>
            </a:r>
            <a:r>
              <a:rPr lang="pl-PL" noProof="0" dirty="0"/>
              <a:t> target </a:t>
            </a:r>
            <a:r>
              <a:rPr lang="pl-PL" noProof="0" dirty="0" err="1"/>
              <a:t>groups</a:t>
            </a:r>
            <a:r>
              <a:rPr lang="pl-PL" noProof="0" dirty="0"/>
              <a:t> </a:t>
            </a:r>
            <a:r>
              <a:rPr lang="pl-PL" noProof="0" dirty="0" err="1"/>
              <a:t>were</a:t>
            </a:r>
            <a:r>
              <a:rPr lang="pl-PL" noProof="0" dirty="0"/>
              <a:t> </a:t>
            </a:r>
            <a:r>
              <a:rPr lang="pl-PL" noProof="0" dirty="0" err="1"/>
              <a:t>Health</a:t>
            </a:r>
            <a:r>
              <a:rPr lang="pl-PL" noProof="0" dirty="0"/>
              <a:t> </a:t>
            </a:r>
            <a:r>
              <a:rPr lang="pl-PL" noProof="0" dirty="0" err="1"/>
              <a:t>Authorities</a:t>
            </a:r>
            <a:r>
              <a:rPr lang="pl-PL" noProof="0" dirty="0"/>
              <a:t> and </a:t>
            </a:r>
            <a:r>
              <a:rPr lang="pl-PL" noProof="0" dirty="0" err="1"/>
              <a:t>Health</a:t>
            </a:r>
            <a:r>
              <a:rPr lang="pl-PL" noProof="0" dirty="0"/>
              <a:t> </a:t>
            </a:r>
            <a:r>
              <a:rPr lang="pl-PL" noProof="0" dirty="0" err="1"/>
              <a:t>care</a:t>
            </a:r>
            <a:r>
              <a:rPr lang="pl-PL" noProof="0" dirty="0"/>
              <a:t> </a:t>
            </a:r>
            <a:r>
              <a:rPr lang="pl-PL" noProof="0" dirty="0" err="1"/>
              <a:t>workers</a:t>
            </a:r>
            <a:r>
              <a:rPr lang="pl-PL" noProof="0" dirty="0"/>
              <a:t>.</a:t>
            </a:r>
          </a:p>
          <a:p>
            <a:r>
              <a:rPr lang="en-US" noProof="0" dirty="0"/>
              <a:t>The </a:t>
            </a:r>
            <a:r>
              <a:rPr lang="pl-PL" noProof="0" dirty="0" err="1"/>
              <a:t>scope</a:t>
            </a:r>
            <a:r>
              <a:rPr lang="en-US" noProof="0" dirty="0"/>
              <a:t> of their impact on the system and the market put them on the first line of our goals and activities</a:t>
            </a:r>
          </a:p>
          <a:p>
            <a:r>
              <a:rPr lang="en-US" noProof="0" dirty="0"/>
              <a:t>However, without knowledge and awareness, we could not change anything. We have diagnosed the most important target groups of educational activities, </a:t>
            </a:r>
            <a:r>
              <a:rPr lang="pl-PL" noProof="0" dirty="0" err="1"/>
              <a:t>They</a:t>
            </a:r>
            <a:r>
              <a:rPr lang="pl-PL" noProof="0" dirty="0"/>
              <a:t> </a:t>
            </a:r>
            <a:r>
              <a:rPr lang="pl-PL" noProof="0" dirty="0" err="1"/>
              <a:t>were</a:t>
            </a:r>
            <a:r>
              <a:rPr lang="pl-PL" noProof="0" dirty="0"/>
              <a:t>, and </a:t>
            </a:r>
            <a:r>
              <a:rPr lang="pl-PL" noProof="0" dirty="0" err="1"/>
              <a:t>still</a:t>
            </a:r>
            <a:r>
              <a:rPr lang="pl-PL" noProof="0" dirty="0"/>
              <a:t> </a:t>
            </a:r>
            <a:r>
              <a:rPr lang="pl-PL" noProof="0" dirty="0" err="1"/>
              <a:t>are</a:t>
            </a:r>
            <a:r>
              <a:rPr lang="pl-PL" noProof="0" dirty="0"/>
              <a:t>, </a:t>
            </a:r>
            <a:r>
              <a:rPr lang="en-US" noProof="0" dirty="0"/>
              <a:t>local governments, public services, employers and employees as well as medical facilities and lay public</a:t>
            </a:r>
            <a:r>
              <a:rPr lang="pl-PL"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err="1">
                <a:solidFill>
                  <a:schemeClr val="bg1"/>
                </a:solidFill>
                <a:latin typeface="Calibri" panose="020F0502020204030204" pitchFamily="34" charset="0"/>
                <a:cs typeface="Calibri" panose="020F0502020204030204" pitchFamily="34" charset="0"/>
              </a:rPr>
              <a:t>Every</a:t>
            </a:r>
            <a:r>
              <a:rPr lang="pl-PL" sz="1200" dirty="0">
                <a:solidFill>
                  <a:schemeClr val="bg1"/>
                </a:solidFill>
                <a:latin typeface="Calibri" panose="020F0502020204030204" pitchFamily="34" charset="0"/>
                <a:cs typeface="Calibri" panose="020F0502020204030204" pitchFamily="34" charset="0"/>
              </a:rPr>
              <a:t> </a:t>
            </a:r>
            <a:r>
              <a:rPr lang="pl-PL" sz="1200" dirty="0" err="1">
                <a:solidFill>
                  <a:schemeClr val="bg1"/>
                </a:solidFill>
                <a:latin typeface="Calibri" panose="020F0502020204030204" pitchFamily="34" charset="0"/>
                <a:cs typeface="Calibri" panose="020F0502020204030204" pitchFamily="34" charset="0"/>
              </a:rPr>
              <a:t>year</a:t>
            </a:r>
            <a:r>
              <a:rPr lang="pl-PL" sz="1200" dirty="0">
                <a:solidFill>
                  <a:schemeClr val="bg1"/>
                </a:solidFill>
                <a:latin typeface="Calibri" panose="020F0502020204030204" pitchFamily="34" charset="0"/>
                <a:cs typeface="Calibri" panose="020F0502020204030204" pitchFamily="34" charset="0"/>
              </a:rPr>
              <a:t> we </a:t>
            </a:r>
            <a:r>
              <a:rPr lang="pl-PL" sz="1200" dirty="0" err="1">
                <a:solidFill>
                  <a:schemeClr val="bg1"/>
                </a:solidFill>
                <a:latin typeface="Calibri" panose="020F0502020204030204" pitchFamily="34" charset="0"/>
                <a:cs typeface="Calibri" panose="020F0502020204030204" pitchFamily="34" charset="0"/>
              </a:rPr>
              <a:t>build</a:t>
            </a:r>
            <a:r>
              <a:rPr lang="pl-PL" sz="1200" dirty="0">
                <a:solidFill>
                  <a:schemeClr val="bg1"/>
                </a:solidFill>
                <a:latin typeface="Calibri" panose="020F0502020204030204" pitchFamily="34" charset="0"/>
                <a:cs typeface="Calibri" panose="020F0502020204030204" pitchFamily="34" charset="0"/>
              </a:rPr>
              <a:t> a</a:t>
            </a:r>
            <a:r>
              <a:rPr lang="en-US" sz="1200" dirty="0">
                <a:solidFill>
                  <a:schemeClr val="bg1"/>
                </a:solidFill>
                <a:latin typeface="Calibri" panose="020F0502020204030204" pitchFamily="34" charset="0"/>
                <a:cs typeface="Calibri" panose="020F0502020204030204" pitchFamily="34" charset="0"/>
              </a:rPr>
              <a:t> coherent, substantive </a:t>
            </a:r>
            <a:r>
              <a:rPr lang="en-US" sz="1200" dirty="0" err="1">
                <a:solidFill>
                  <a:schemeClr val="bg1"/>
                </a:solidFill>
                <a:latin typeface="Calibri" panose="020F0502020204030204" pitchFamily="34" charset="0"/>
                <a:cs typeface="Calibri" panose="020F0502020204030204" pitchFamily="34" charset="0"/>
              </a:rPr>
              <a:t>commun</a:t>
            </a:r>
            <a:r>
              <a:rPr lang="pl-PL" sz="1200" dirty="0">
                <a:solidFill>
                  <a:schemeClr val="bg1"/>
                </a:solidFill>
                <a:latin typeface="Calibri" panose="020F0502020204030204" pitchFamily="34" charset="0"/>
                <a:cs typeface="Calibri" panose="020F0502020204030204" pitchFamily="34" charset="0"/>
              </a:rPr>
              <a:t>i</a:t>
            </a:r>
            <a:r>
              <a:rPr lang="en-US" sz="1200" dirty="0">
                <a:solidFill>
                  <a:schemeClr val="bg1"/>
                </a:solidFill>
                <a:latin typeface="Calibri" panose="020F0502020204030204" pitchFamily="34" charset="0"/>
                <a:cs typeface="Calibri" panose="020F0502020204030204" pitchFamily="34" charset="0"/>
              </a:rPr>
              <a:t>cation</a:t>
            </a:r>
            <a:r>
              <a:rPr lang="pl-PL" sz="1200" dirty="0">
                <a:solidFill>
                  <a:schemeClr val="bg1"/>
                </a:solidFill>
                <a:latin typeface="Calibri" panose="020F0502020204030204" pitchFamily="34" charset="0"/>
                <a:cs typeface="Calibri" panose="020F0502020204030204" pitchFamily="34" charset="0"/>
              </a:rPr>
              <a:t> to </a:t>
            </a:r>
            <a:r>
              <a:rPr lang="pl-PL" sz="1200" dirty="0" err="1">
                <a:solidFill>
                  <a:schemeClr val="bg1"/>
                </a:solidFill>
                <a:latin typeface="Calibri" panose="020F0502020204030204" pitchFamily="34" charset="0"/>
                <a:cs typeface="Calibri" panose="020F0502020204030204" pitchFamily="34" charset="0"/>
              </a:rPr>
              <a:t>this</a:t>
            </a:r>
            <a:r>
              <a:rPr lang="pl-PL" sz="1200" dirty="0">
                <a:solidFill>
                  <a:schemeClr val="bg1"/>
                </a:solidFill>
                <a:latin typeface="Calibri" panose="020F0502020204030204" pitchFamily="34" charset="0"/>
                <a:cs typeface="Calibri" panose="020F0502020204030204" pitchFamily="34" charset="0"/>
              </a:rPr>
              <a:t> target </a:t>
            </a:r>
            <a:r>
              <a:rPr lang="pl-PL" sz="1200" dirty="0" err="1">
                <a:solidFill>
                  <a:schemeClr val="bg1"/>
                </a:solidFill>
                <a:latin typeface="Calibri" panose="020F0502020204030204" pitchFamily="34" charset="0"/>
                <a:cs typeface="Calibri" panose="020F0502020204030204" pitchFamily="34" charset="0"/>
              </a:rPr>
              <a:t>groups</a:t>
            </a:r>
            <a:endParaRPr lang="pl-PL" noProof="0" dirty="0"/>
          </a:p>
          <a:p>
            <a:endParaRPr lang="pl-PL" noProof="0" dirty="0"/>
          </a:p>
          <a:p>
            <a:endParaRPr lang="en-GB" dirty="0"/>
          </a:p>
        </p:txBody>
      </p:sp>
    </p:spTree>
    <p:extLst>
      <p:ext uri="{BB962C8B-B14F-4D97-AF65-F5344CB8AC3E}">
        <p14:creationId xmlns:p14="http://schemas.microsoft.com/office/powerpoint/2010/main" val="69375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561EBF4-AC43-4EAF-8B87-7F68C7D80341}" type="slidenum">
              <a:rPr lang="en-GB" smtClean="0"/>
              <a:t>4</a:t>
            </a:fld>
            <a:endParaRPr lang="en-GB"/>
          </a:p>
        </p:txBody>
      </p:sp>
    </p:spTree>
    <p:extLst>
      <p:ext uri="{BB962C8B-B14F-4D97-AF65-F5344CB8AC3E}">
        <p14:creationId xmlns:p14="http://schemas.microsoft.com/office/powerpoint/2010/main" val="351059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retrospect, the most effective formula of action motivates everyone to work is to create a specific routine activities during the year. This creates tradition, custom and routine in their actions. This is the routine we want: annual recommendation and annual influenza vaccination.</a:t>
            </a:r>
            <a:endParaRPr lang="pl-PL" dirty="0"/>
          </a:p>
          <a:p>
            <a:r>
              <a:rPr lang="en-US" dirty="0"/>
              <a:t>Each year we start with a meeting of the Scientific Council, during which we approve strategies and action plan for the entire year and set tasks. Every year, we always have two strategic debates: Flu Meeting in April and Flu Forum in September</a:t>
            </a:r>
          </a:p>
          <a:p>
            <a:r>
              <a:rPr lang="en-US" dirty="0"/>
              <a:t>Flu Meeting</a:t>
            </a:r>
          </a:p>
          <a:p>
            <a:pPr marL="171450" indent="-171450">
              <a:buFont typeface="Arial" panose="020B0604020202020204" pitchFamily="34" charset="0"/>
              <a:buChar char="•"/>
            </a:pPr>
            <a:r>
              <a:rPr lang="en-US" dirty="0"/>
              <a:t>To summarize of the epi flu season</a:t>
            </a:r>
          </a:p>
          <a:p>
            <a:pPr marL="171450" indent="-171450">
              <a:buFont typeface="Arial" panose="020B0604020202020204" pitchFamily="34" charset="0"/>
              <a:buChar char="•"/>
            </a:pPr>
            <a:r>
              <a:rPr lang="en-US" dirty="0"/>
              <a:t>To introduce the topic and risk group of the year</a:t>
            </a:r>
          </a:p>
          <a:p>
            <a:pPr marL="171450" indent="-171450">
              <a:buFont typeface="Arial" panose="020B0604020202020204" pitchFamily="34" charset="0"/>
              <a:buChar char="•"/>
            </a:pPr>
            <a:r>
              <a:rPr lang="en-US" dirty="0"/>
              <a:t> and also system challenge of the year. For this year is FBI</a:t>
            </a:r>
          </a:p>
          <a:p>
            <a:pPr marL="171450" indent="-171450">
              <a:buFont typeface="Arial" panose="020B0604020202020204" pitchFamily="34" charset="0"/>
              <a:buChar char="•"/>
            </a:pPr>
            <a:r>
              <a:rPr lang="en-US" dirty="0"/>
              <a:t>We appreciate </a:t>
            </a:r>
            <a:r>
              <a:rPr lang="en-US" dirty="0" err="1"/>
              <a:t>Stakholeder</a:t>
            </a:r>
            <a:r>
              <a:rPr lang="en-US" dirty="0"/>
              <a:t> at every meeting. In May we are giving away prizes to the media</a:t>
            </a:r>
          </a:p>
          <a:p>
            <a:endParaRPr lang="en-US" dirty="0"/>
          </a:p>
          <a:p>
            <a:r>
              <a:rPr lang="en-US" dirty="0"/>
              <a:t>Flu Forum organized in Polish Parliament</a:t>
            </a:r>
          </a:p>
          <a:p>
            <a:pPr marL="171450" indent="-171450">
              <a:buFont typeface="Arial" panose="020B0604020202020204" pitchFamily="34" charset="0"/>
              <a:buChar char="•"/>
            </a:pPr>
            <a:r>
              <a:rPr lang="en-US" dirty="0"/>
              <a:t>To start and </a:t>
            </a:r>
            <a:r>
              <a:rPr lang="en-US" dirty="0" err="1"/>
              <a:t>anounce</a:t>
            </a:r>
            <a:r>
              <a:rPr lang="en-US" dirty="0"/>
              <a:t> recommendations for the new influenza season</a:t>
            </a:r>
          </a:p>
          <a:p>
            <a:pPr marL="171450" indent="-171450">
              <a:buFont typeface="Arial" panose="020B0604020202020204" pitchFamily="34" charset="0"/>
              <a:buChar char="•"/>
            </a:pPr>
            <a:r>
              <a:rPr lang="en-US" dirty="0"/>
              <a:t>To develop topic of systemic </a:t>
            </a:r>
            <a:r>
              <a:rPr lang="en-US" dirty="0" err="1"/>
              <a:t>challange</a:t>
            </a:r>
            <a:endParaRPr lang="en-US" dirty="0"/>
          </a:p>
          <a:p>
            <a:pPr marL="171450" indent="-171450">
              <a:buFont typeface="Arial" panose="020B0604020202020204" pitchFamily="34" charset="0"/>
              <a:buChar char="•"/>
            </a:pPr>
            <a:r>
              <a:rPr lang="en-US" dirty="0"/>
              <a:t>And of course appreciate engagement:</a:t>
            </a:r>
          </a:p>
          <a:p>
            <a:pPr marL="171450" indent="-171450">
              <a:buFont typeface="Arial" panose="020B0604020202020204" pitchFamily="34" charset="0"/>
              <a:buChar char="•"/>
            </a:pPr>
            <a:r>
              <a:rPr lang="en-US" dirty="0"/>
              <a:t>Flu Fighter for partners</a:t>
            </a:r>
          </a:p>
          <a:p>
            <a:pPr marL="171450" indent="-171450">
              <a:buFont typeface="Arial" panose="020B0604020202020204" pitchFamily="34" charset="0"/>
              <a:buChar char="•"/>
            </a:pPr>
            <a:r>
              <a:rPr lang="en-US" dirty="0"/>
              <a:t>Awards for municipalities, who organize the free vaccination</a:t>
            </a:r>
            <a:endParaRPr lang="pl-PL" dirty="0"/>
          </a:p>
          <a:p>
            <a:endParaRPr lang="pl-PL" dirty="0"/>
          </a:p>
          <a:p>
            <a:r>
              <a:rPr lang="en-US" dirty="0"/>
              <a:t>At the beginning of the year, we always organize workshops for program partners during which we consult with them important issues regarding system changes that we want to promote in a given year. We usually publish them in the form of materials or reports, which are a tool for wider communication.</a:t>
            </a:r>
          </a:p>
          <a:p>
            <a:r>
              <a:rPr lang="en-US" dirty="0"/>
              <a:t>NPIP has also established a nationwide flu prevention day, which is an important element of the annual media campaign</a:t>
            </a:r>
            <a:r>
              <a:rPr lang="pl-PL" dirty="0"/>
              <a:t>.</a:t>
            </a:r>
          </a:p>
          <a:p>
            <a:endParaRPr lang="pl-PL" dirty="0"/>
          </a:p>
          <a:p>
            <a:r>
              <a:rPr lang="en-US" dirty="0"/>
              <a:t>All these events are important elements of educational campaigns that we run every year and which are directed to the 4 most important target groups for us: HA, HCW, </a:t>
            </a:r>
            <a:r>
              <a:rPr lang="en-US" dirty="0" err="1"/>
              <a:t>Municpalities</a:t>
            </a:r>
            <a:r>
              <a:rPr lang="en-US" dirty="0"/>
              <a:t> and Lay Public</a:t>
            </a:r>
            <a:endParaRPr lang="pl-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2B2252-9F03-43D4-A6BD-0F9682AAA34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3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700">
              <a:defRPr/>
            </a:pPr>
            <a:r>
              <a:rPr lang="en-US" dirty="0"/>
              <a:t>Being on the wave of great enthusiasm of people building new solutions, we quickly realized that nothing is happening quickly in this topic.</a:t>
            </a:r>
          </a:p>
          <a:p>
            <a:pPr defTabSz="910700">
              <a:defRPr/>
            </a:pPr>
            <a:r>
              <a:rPr lang="en-US" dirty="0"/>
              <a:t>Very soon we had to learn to enjoy small achievements, not be discouraged by failure and be consistent.</a:t>
            </a:r>
          </a:p>
          <a:p>
            <a:pPr defTabSz="910700">
              <a:defRPr/>
            </a:pPr>
            <a:r>
              <a:rPr lang="en-US" dirty="0"/>
              <a:t>On this timeline, I have marked our achievements which, taking into account our starting point, are milestone in the development of the flu vaccination market in Poland: </a:t>
            </a:r>
            <a:endParaRPr lang="pl-PL" dirty="0"/>
          </a:p>
          <a:p>
            <a:pPr marL="171450" indent="-171450" defTabSz="910700">
              <a:buFont typeface="Arial" panose="020B0604020202020204" pitchFamily="34" charset="0"/>
              <a:buChar char="•"/>
              <a:defRPr/>
            </a:pPr>
            <a:r>
              <a:rPr lang="en-US" dirty="0"/>
              <a:t>extension of recommendations,</a:t>
            </a:r>
            <a:endParaRPr lang="pl-PL" dirty="0"/>
          </a:p>
          <a:p>
            <a:pPr marL="171450" indent="-171450" defTabSz="910700">
              <a:buFont typeface="Arial" panose="020B0604020202020204" pitchFamily="34" charset="0"/>
              <a:buChar char="•"/>
              <a:defRPr/>
            </a:pPr>
            <a:r>
              <a:rPr lang="pl-PL" dirty="0" err="1"/>
              <a:t>Mobilization</a:t>
            </a:r>
            <a:r>
              <a:rPr lang="pl-PL" dirty="0"/>
              <a:t> of </a:t>
            </a:r>
            <a:r>
              <a:rPr lang="pl-PL" dirty="0" err="1"/>
              <a:t>Local</a:t>
            </a:r>
            <a:r>
              <a:rPr lang="pl-PL" dirty="0"/>
              <a:t> </a:t>
            </a:r>
            <a:r>
              <a:rPr lang="pl-PL" dirty="0" err="1"/>
              <a:t>Government</a:t>
            </a:r>
            <a:r>
              <a:rPr lang="pl-PL" dirty="0"/>
              <a:t> and HCW, </a:t>
            </a:r>
          </a:p>
          <a:p>
            <a:pPr marL="171450" indent="-171450" defTabSz="910700">
              <a:buFont typeface="Arial" panose="020B0604020202020204" pitchFamily="34" charset="0"/>
              <a:buChar char="•"/>
              <a:defRPr/>
            </a:pPr>
            <a:r>
              <a:rPr lang="pl-PL" dirty="0"/>
              <a:t>HA engagement (public </a:t>
            </a:r>
            <a:r>
              <a:rPr lang="pl-PL" dirty="0" err="1"/>
              <a:t>vaccination</a:t>
            </a:r>
            <a:r>
              <a:rPr lang="pl-PL" dirty="0"/>
              <a:t> and </a:t>
            </a:r>
            <a:r>
              <a:rPr lang="pl-PL" dirty="0" err="1"/>
              <a:t>organizing</a:t>
            </a:r>
            <a:r>
              <a:rPr lang="pl-PL" dirty="0"/>
              <a:t> </a:t>
            </a:r>
            <a:r>
              <a:rPr lang="pl-PL" dirty="0" err="1"/>
              <a:t>Flu</a:t>
            </a:r>
            <a:r>
              <a:rPr lang="pl-PL" dirty="0"/>
              <a:t> Forum in </a:t>
            </a:r>
            <a:r>
              <a:rPr lang="pl-PL" dirty="0" err="1"/>
              <a:t>Parliament</a:t>
            </a:r>
            <a:endParaRPr lang="pl-PL" dirty="0"/>
          </a:p>
          <a:p>
            <a:pPr marL="171450" indent="-171450" defTabSz="910700">
              <a:buFont typeface="Arial" panose="020B0604020202020204" pitchFamily="34" charset="0"/>
              <a:buChar char="•"/>
              <a:defRPr/>
            </a:pPr>
            <a:r>
              <a:rPr lang="pl-PL" dirty="0" err="1"/>
              <a:t>Very</a:t>
            </a:r>
            <a:r>
              <a:rPr lang="pl-PL" dirty="0"/>
              <a:t> </a:t>
            </a:r>
            <a:r>
              <a:rPr lang="pl-PL" dirty="0" err="1"/>
              <a:t>efficient</a:t>
            </a:r>
            <a:r>
              <a:rPr lang="pl-PL" dirty="0"/>
              <a:t> </a:t>
            </a:r>
            <a:r>
              <a:rPr lang="pl-PL" dirty="0" err="1"/>
              <a:t>swich</a:t>
            </a:r>
            <a:r>
              <a:rPr lang="pl-PL" dirty="0"/>
              <a:t> from  </a:t>
            </a:r>
            <a:r>
              <a:rPr lang="pl-PL" dirty="0" err="1"/>
              <a:t>tIV</a:t>
            </a:r>
            <a:r>
              <a:rPr lang="pl-PL" dirty="0"/>
              <a:t> to QIV </a:t>
            </a:r>
            <a:r>
              <a:rPr lang="pl-PL" dirty="0" err="1"/>
              <a:t>thanks</a:t>
            </a:r>
            <a:r>
              <a:rPr lang="pl-PL" dirty="0"/>
              <a:t> the </a:t>
            </a:r>
            <a:r>
              <a:rPr lang="pl-PL" dirty="0" err="1"/>
              <a:t>strong</a:t>
            </a:r>
            <a:r>
              <a:rPr lang="pl-PL" dirty="0"/>
              <a:t> </a:t>
            </a:r>
            <a:r>
              <a:rPr lang="pl-PL" dirty="0" err="1"/>
              <a:t>recomendation</a:t>
            </a:r>
            <a:r>
              <a:rPr lang="pl-PL" dirty="0"/>
              <a:t> and </a:t>
            </a:r>
            <a:r>
              <a:rPr lang="pl-PL" dirty="0" err="1"/>
              <a:t>experts</a:t>
            </a:r>
            <a:r>
              <a:rPr lang="pl-PL" dirty="0"/>
              <a:t> engagement</a:t>
            </a:r>
          </a:p>
          <a:p>
            <a:pPr marL="171450" indent="-171450" defTabSz="910700">
              <a:buFont typeface="Arial" panose="020B0604020202020204" pitchFamily="34" charset="0"/>
              <a:buChar char="•"/>
              <a:defRPr/>
            </a:pPr>
            <a:r>
              <a:rPr lang="pl-PL" dirty="0"/>
              <a:t>First in Poland </a:t>
            </a:r>
            <a:r>
              <a:rPr lang="pl-PL" dirty="0" err="1"/>
              <a:t>reimbursement</a:t>
            </a:r>
            <a:r>
              <a:rPr lang="pl-PL" dirty="0"/>
              <a:t> of </a:t>
            </a:r>
            <a:r>
              <a:rPr lang="pl-PL" dirty="0" err="1"/>
              <a:t>flu</a:t>
            </a:r>
            <a:r>
              <a:rPr lang="pl-PL" dirty="0"/>
              <a:t> </a:t>
            </a:r>
            <a:r>
              <a:rPr lang="pl-PL" dirty="0" err="1"/>
              <a:t>vaccine</a:t>
            </a:r>
            <a:r>
              <a:rPr lang="pl-PL" dirty="0"/>
              <a:t> in Poland</a:t>
            </a:r>
          </a:p>
          <a:p>
            <a:pPr marL="171450" indent="-171450" defTabSz="910700">
              <a:buFont typeface="Arial" panose="020B0604020202020204" pitchFamily="34" charset="0"/>
              <a:buChar char="•"/>
              <a:defRPr/>
            </a:pPr>
            <a:endParaRPr lang="pl-PL" dirty="0"/>
          </a:p>
          <a:p>
            <a:pPr marL="0" indent="0" defTabSz="910700">
              <a:buFont typeface="Arial" panose="020B0604020202020204" pitchFamily="34" charset="0"/>
              <a:buNone/>
              <a:defRPr/>
            </a:pPr>
            <a:r>
              <a:rPr lang="pl-PL" dirty="0" err="1"/>
              <a:t>Now</a:t>
            </a:r>
            <a:r>
              <a:rPr lang="pl-PL" dirty="0"/>
              <a:t> we </a:t>
            </a:r>
            <a:r>
              <a:rPr lang="pl-PL" dirty="0" err="1"/>
              <a:t>working</a:t>
            </a:r>
            <a:r>
              <a:rPr lang="pl-PL" dirty="0"/>
              <a:t> </a:t>
            </a:r>
            <a:r>
              <a:rPr lang="pl-PL" dirty="0" err="1"/>
              <a:t>intensively</a:t>
            </a:r>
            <a:r>
              <a:rPr lang="pl-PL" dirty="0"/>
              <a:t> on </a:t>
            </a:r>
            <a:r>
              <a:rPr lang="pl-PL" dirty="0" err="1"/>
              <a:t>nurses</a:t>
            </a:r>
            <a:r>
              <a:rPr lang="pl-PL" dirty="0"/>
              <a:t> </a:t>
            </a:r>
            <a:r>
              <a:rPr lang="pl-PL" dirty="0" err="1"/>
              <a:t>competences</a:t>
            </a:r>
            <a:r>
              <a:rPr lang="pl-PL" dirty="0"/>
              <a:t>, FBI and </a:t>
            </a:r>
            <a:r>
              <a:rPr lang="pl-PL" dirty="0" err="1"/>
              <a:t>additional</a:t>
            </a:r>
            <a:r>
              <a:rPr lang="pl-PL" dirty="0"/>
              <a:t> </a:t>
            </a:r>
            <a:r>
              <a:rPr lang="pl-PL" dirty="0" err="1"/>
              <a:t>finnancing</a:t>
            </a:r>
            <a:r>
              <a:rPr lang="pl-PL" dirty="0"/>
              <a:t> </a:t>
            </a:r>
            <a:r>
              <a:rPr lang="pl-PL" dirty="0" err="1"/>
              <a:t>at</a:t>
            </a:r>
            <a:r>
              <a:rPr lang="pl-PL" dirty="0"/>
              <a:t> </a:t>
            </a:r>
            <a:r>
              <a:rPr lang="pl-PL" dirty="0" err="1"/>
              <a:t>risk</a:t>
            </a:r>
            <a:r>
              <a:rPr lang="pl-PL" dirty="0"/>
              <a:t> </a:t>
            </a:r>
            <a:r>
              <a:rPr lang="pl-PL" dirty="0" err="1"/>
              <a:t>group</a:t>
            </a:r>
            <a:r>
              <a:rPr lang="pl-PL" dirty="0"/>
              <a:t>.</a:t>
            </a:r>
          </a:p>
          <a:p>
            <a:pPr marL="171450" indent="-171450" defTabSz="910700">
              <a:buFont typeface="Arial" panose="020B0604020202020204" pitchFamily="34" charset="0"/>
              <a:buChar char="•"/>
              <a:defRPr/>
            </a:pPr>
            <a:endParaRPr lang="pl-PL" dirty="0"/>
          </a:p>
          <a:p>
            <a:pPr marL="0" indent="0" defTabSz="910700">
              <a:buFont typeface="Arial" panose="020B0604020202020204" pitchFamily="34" charset="0"/>
              <a:buNone/>
              <a:defRPr/>
            </a:pPr>
            <a:r>
              <a:rPr lang="en-US" dirty="0"/>
              <a:t>However, what is most important to us is</a:t>
            </a:r>
          </a:p>
          <a:p>
            <a:pPr marL="0" indent="0" defTabSz="910700">
              <a:buFont typeface="Arial" panose="020B0604020202020204" pitchFamily="34" charset="0"/>
              <a:buNone/>
              <a:defRPr/>
            </a:pPr>
            <a:r>
              <a:rPr lang="en-US" dirty="0"/>
              <a:t>firstly, halting a sharp downward trend on the flu vaccination market, </a:t>
            </a:r>
            <a:endParaRPr lang="pl-PL" dirty="0"/>
          </a:p>
          <a:p>
            <a:pPr marL="0" indent="0" defTabSz="910700">
              <a:buFont typeface="Arial" panose="020B0604020202020204" pitchFamily="34" charset="0"/>
              <a:buNone/>
              <a:defRPr/>
            </a:pPr>
            <a:r>
              <a:rPr lang="en-US" dirty="0"/>
              <a:t>rebuilding confidence in influenza vaccination, </a:t>
            </a:r>
            <a:endParaRPr lang="pl-PL" dirty="0"/>
          </a:p>
          <a:p>
            <a:pPr marL="0" indent="0" defTabSz="910700">
              <a:buFont typeface="Arial" panose="020B0604020202020204" pitchFamily="34" charset="0"/>
              <a:buNone/>
              <a:defRPr/>
            </a:pPr>
            <a:r>
              <a:rPr lang="en-US" dirty="0"/>
              <a:t>and a clear 3-year upward trend</a:t>
            </a:r>
            <a:endParaRPr lang="fr-FR" dirty="0"/>
          </a:p>
        </p:txBody>
      </p:sp>
      <p:sp>
        <p:nvSpPr>
          <p:cNvPr id="4" name="Slide Number Placeholder 3"/>
          <p:cNvSpPr>
            <a:spLocks noGrp="1"/>
          </p:cNvSpPr>
          <p:nvPr>
            <p:ph type="sldNum" sz="quarter" idx="5"/>
          </p:nvPr>
        </p:nvSpPr>
        <p:spPr/>
        <p:txBody>
          <a:bodyPr/>
          <a:lstStyle/>
          <a:p>
            <a:pPr marL="0" marR="0" lvl="0" indent="0" algn="r" defTabSz="912983" rtl="0" eaLnBrk="1" fontAlgn="auto" latinLnBrk="0" hangingPunct="1">
              <a:lnSpc>
                <a:spcPct val="100000"/>
              </a:lnSpc>
              <a:spcBef>
                <a:spcPts val="0"/>
              </a:spcBef>
              <a:spcAft>
                <a:spcPts val="0"/>
              </a:spcAft>
              <a:buClrTx/>
              <a:buSzTx/>
              <a:buFontTx/>
              <a:buNone/>
              <a:tabLst/>
              <a:defRPr/>
            </a:pPr>
            <a:fld id="{9C3D12FA-2203-4471-AD99-7AADAD666FC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8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36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Font typeface="+mj-lt"/>
              <a:buAutoNum type="arabicPeriod"/>
            </a:pPr>
            <a:r>
              <a:rPr lang="en-US" sz="1000" dirty="0"/>
              <a:t>persons employed in the entity performing medical activities and persons providing health services in this entity;</a:t>
            </a:r>
            <a:endParaRPr lang="pl-PL" sz="1000" dirty="0"/>
          </a:p>
          <a:p>
            <a:pPr marL="228600" indent="-228600">
              <a:buFont typeface="+mj-lt"/>
              <a:buAutoNum type="arabicPeriod"/>
            </a:pPr>
            <a:r>
              <a:rPr lang="en-US" sz="1000" dirty="0"/>
              <a:t>employees and people providing pharmaceutical services, professional tasks or professional activities in a generally accessible pharmacy or pharmacy outlet;</a:t>
            </a:r>
            <a:endParaRPr lang="pl-PL" sz="1000" dirty="0"/>
          </a:p>
          <a:p>
            <a:pPr marL="228600" indent="-228600">
              <a:buFont typeface="+mj-lt"/>
              <a:buAutoNum type="arabicPeriod"/>
            </a:pPr>
            <a:r>
              <a:rPr lang="en-US" sz="1000" dirty="0"/>
              <a:t>persons authorized to perform laboratory diagnostic activities in the laboratory;</a:t>
            </a:r>
            <a:endParaRPr lang="pl-PL" sz="1000" dirty="0"/>
          </a:p>
          <a:p>
            <a:pPr marL="228600" indent="-228600">
              <a:buFont typeface="+mj-lt"/>
              <a:buAutoNum type="arabicPeriod"/>
            </a:pPr>
            <a:r>
              <a:rPr lang="en-US" sz="1000" dirty="0"/>
              <a:t>academic teachers and other persons conducting classes at the university with students or doctoral students, in accordance with the study or training program, respectively, and other persons employed at the university;</a:t>
            </a:r>
            <a:endParaRPr lang="pl-PL" sz="1000" dirty="0"/>
          </a:p>
          <a:p>
            <a:pPr marL="228600" indent="-228600">
              <a:buFont typeface="+mj-lt"/>
              <a:buAutoNum type="arabicPeriod"/>
            </a:pPr>
            <a:r>
              <a:rPr lang="en-US" sz="1000" dirty="0"/>
              <a:t>students and doctoral students participating, in accordance with the program of study or education, respectively, in classes with the participation of patients;</a:t>
            </a:r>
            <a:endParaRPr lang="pl-PL" sz="1000" dirty="0"/>
          </a:p>
          <a:p>
            <a:pPr marL="228600" indent="-228600">
              <a:buFont typeface="+mj-lt"/>
              <a:buAutoNum type="arabicPeriod"/>
            </a:pPr>
            <a:r>
              <a:rPr lang="en-US" sz="1000" dirty="0"/>
              <a:t>persons employed in the bodies of the State Pharmaceutical Inspection who perform control or inspection activities in accordance with the competence of the provincial pharmaceutical inspector and the Main Pharmaceutical Inspector;</a:t>
            </a:r>
            <a:endParaRPr lang="pl-PL" sz="1000" dirty="0"/>
          </a:p>
          <a:p>
            <a:pPr marL="228600" indent="-228600">
              <a:buFont typeface="+mj-lt"/>
              <a:buAutoNum type="arabicPeriod"/>
            </a:pPr>
            <a:r>
              <a:rPr lang="en-US" sz="1000" dirty="0"/>
              <a:t>persons employed or performing duties in an organizational unit of social assistance within the meaning of art. 6 point 5 of the Act of 12 March 2004 on social assistance (Journal of Laws of 2020, items 1876 and 2369 and of 2021, items 794 and 803) or in a facility that provides round-the-clock care for the disabled, chronically ill or the elderly, as referred to in art. 67 and art. 69 sec. 1 of this act;</a:t>
            </a:r>
            <a:endParaRPr lang="pl-PL" sz="1000" dirty="0"/>
          </a:p>
          <a:p>
            <a:pPr marL="228600" indent="-228600">
              <a:buFont typeface="+mj-lt"/>
              <a:buAutoNum type="arabicPeriod"/>
            </a:pPr>
            <a:r>
              <a:rPr lang="en-US" sz="1000" dirty="0"/>
              <a:t>patients: a) care and treatment facility, b) nursing and care facility, c) inpatient or home hospice, d) palliative medicine department;</a:t>
            </a:r>
            <a:endParaRPr lang="pl-PL" sz="1000" dirty="0"/>
          </a:p>
          <a:p>
            <a:pPr marL="228600" indent="-228600">
              <a:buFont typeface="+mj-lt"/>
              <a:buAutoNum type="arabicPeriod"/>
            </a:pPr>
            <a:r>
              <a:rPr lang="en-US" sz="1000" dirty="0"/>
              <a:t>persons staying in a social welfare home, referred to in art. 56 of the Act of 12 March 2004 on social assistance, or in a facility providing round-the-clock care for disabled, chronically ill or elderly people, as referred to in art. 67 and art. 69 sec. 1 of this act;</a:t>
            </a:r>
            <a:endParaRPr lang="pl-PL" sz="1000" dirty="0"/>
          </a:p>
          <a:p>
            <a:pPr marL="228600" indent="-228600">
              <a:buFont typeface="+mj-lt"/>
              <a:buAutoNum type="arabicPeriod"/>
            </a:pPr>
            <a:r>
              <a:rPr lang="en-US" sz="1000" dirty="0"/>
              <a:t>persons working in a kindergarten, other form of pre-school education, a school or an institution operating in the education system, a kindergarten or a school operating in the education system of another country located on the territory of the Republic of Poland, a day support institution, a care and educational institution, a regional care and therapeutic institution, intervention a pre-adoption center, as part of care for children up to 3 years of age;</a:t>
            </a:r>
            <a:endParaRPr lang="pl-PL" sz="1000" dirty="0"/>
          </a:p>
          <a:p>
            <a:pPr marL="228600" indent="-228600">
              <a:buFont typeface="+mj-lt"/>
              <a:buAutoNum type="arabicPeriod"/>
            </a:pPr>
            <a:r>
              <a:rPr lang="en-US" sz="1000" dirty="0"/>
              <a:t>officers or soldiers of: the Armed Forces of the Republic of Poland, the Police, the Border Guard, the Marshal's Guard, the Internal Security Agency, the Foreign Intelligence Agency, the Central Anticorruption Bureau, the Military Intelligence Service, the Military Counterintelligence Service, the Customs and Treasury Service, the State Fire Service, the State Protection Service, Prison Service, Road Transport Inspection, railroad guards, municipal (city) guards and members of volunteer fire brigades, mountain and water rescuers performing rescue operations;</a:t>
            </a:r>
            <a:endParaRPr lang="pl-PL" sz="1000" dirty="0"/>
          </a:p>
          <a:p>
            <a:pPr marL="228600" indent="-228600">
              <a:buFont typeface="+mj-lt"/>
              <a:buAutoNum type="arabicPeriod"/>
            </a:pPr>
            <a:r>
              <a:rPr lang="en-US" sz="1000" dirty="0"/>
              <a:t>The Ombudsmen for the Rights of a Psychiatric Hospital Patient;</a:t>
            </a:r>
            <a:endParaRPr lang="pl-PL" sz="1000" dirty="0"/>
          </a:p>
          <a:p>
            <a:pPr marL="228600" indent="-228600">
              <a:buFont typeface="+mj-lt"/>
              <a:buAutoNum type="arabicPeriod"/>
            </a:pPr>
            <a:r>
              <a:rPr lang="en-US" sz="1000" dirty="0"/>
              <a:t>people born not later than 1946 (75+)</a:t>
            </a:r>
            <a:endParaRPr lang="pl-PL" sz="1000"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7D3EA-8778-4B69-A9D1-46E9CC4DF58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07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6125"/>
            <a:ext cx="6627812" cy="372745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1EBF4-AC43-4EAF-8B87-7F68C7D8034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34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1EBF4-AC43-4EAF-8B87-7F68C7D8034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00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u 1 colon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367" y="364800"/>
            <a:ext cx="11226800" cy="517064"/>
          </a:xfrm>
        </p:spPr>
        <p:txBody>
          <a:bodyPr/>
          <a:lstStyle>
            <a:lvl1pPr>
              <a:defRPr/>
            </a:lvl1pPr>
          </a:lstStyle>
          <a:p>
            <a:r>
              <a:rPr lang="en-US" noProof="0"/>
              <a:t>Text slide – 1 column, 28 pts</a:t>
            </a:r>
            <a:endParaRPr lang="en-US"/>
          </a:p>
        </p:txBody>
      </p:sp>
      <p:sp>
        <p:nvSpPr>
          <p:cNvPr id="8" name="Content Placeholder 2"/>
          <p:cNvSpPr>
            <a:spLocks noGrp="1"/>
          </p:cNvSpPr>
          <p:nvPr>
            <p:ph idx="13" hasCustomPrompt="1"/>
          </p:nvPr>
        </p:nvSpPr>
        <p:spPr>
          <a:xfrm>
            <a:off x="478366" y="1686420"/>
            <a:ext cx="11226801" cy="4483693"/>
          </a:xfrm>
        </p:spPr>
        <p:txBody>
          <a:bodyPr/>
          <a:lstStyle>
            <a:lvl1pPr>
              <a:defRPr baseline="0"/>
            </a:lvl1pPr>
            <a:lvl3pPr marL="537620" indent="-177796">
              <a:buFont typeface="Arial" charset="0"/>
              <a:buChar char="•"/>
              <a:tabLst/>
              <a:defRPr/>
            </a:lvl3pPr>
          </a:lstStyle>
          <a:p>
            <a:pPr lvl="0"/>
            <a:r>
              <a:rPr lang="en-US" noProof="0"/>
              <a:t>Text 1st level, 20 pts</a:t>
            </a:r>
          </a:p>
          <a:p>
            <a:pPr lvl="1"/>
            <a:r>
              <a:rPr lang="en-US" noProof="0"/>
              <a:t>Text 2nd level, 18 pts</a:t>
            </a:r>
          </a:p>
          <a:p>
            <a:pPr lvl="2"/>
            <a:r>
              <a:rPr lang="en-US" noProof="0"/>
              <a:t>Text 3tf level, 16 pts</a:t>
            </a:r>
          </a:p>
        </p:txBody>
      </p:sp>
      <p:sp>
        <p:nvSpPr>
          <p:cNvPr id="24" name="Espace réservé de la date 23"/>
          <p:cNvSpPr>
            <a:spLocks noGrp="1"/>
          </p:cNvSpPr>
          <p:nvPr>
            <p:ph type="dt" sz="half" idx="14"/>
          </p:nvPr>
        </p:nvSpPr>
        <p:spPr/>
        <p:txBody>
          <a:bodyPr/>
          <a:lstStyle/>
          <a:p>
            <a:endParaRPr lang="fr-FR">
              <a:solidFill>
                <a:srgbClr val="6B747B"/>
              </a:solidFill>
            </a:endParaRPr>
          </a:p>
        </p:txBody>
      </p:sp>
      <p:sp>
        <p:nvSpPr>
          <p:cNvPr id="25" name="Espace réservé du pied de page 24"/>
          <p:cNvSpPr>
            <a:spLocks noGrp="1"/>
          </p:cNvSpPr>
          <p:nvPr>
            <p:ph type="ftr" sz="quarter" idx="15"/>
          </p:nvPr>
        </p:nvSpPr>
        <p:spPr/>
        <p:txBody>
          <a:bodyPr/>
          <a:lstStyle/>
          <a:p>
            <a:endParaRPr lang="fr-FR">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a:solidFill>
                <a:srgbClr val="6B747B"/>
              </a:solidFill>
            </a:endParaRPr>
          </a:p>
        </p:txBody>
      </p:sp>
      <p:sp>
        <p:nvSpPr>
          <p:cNvPr id="31" name="Content Placeholder 2"/>
          <p:cNvSpPr>
            <a:spLocks noGrp="1"/>
          </p:cNvSpPr>
          <p:nvPr>
            <p:ph idx="17" hasCustomPrompt="1"/>
          </p:nvPr>
        </p:nvSpPr>
        <p:spPr>
          <a:xfrm>
            <a:off x="478366" y="950401"/>
            <a:ext cx="11226801" cy="465508"/>
          </a:xfrm>
        </p:spPr>
        <p:txBody>
          <a:bodyPr/>
          <a:lstStyle>
            <a:lvl1pPr marL="0" indent="0">
              <a:buNone/>
              <a:defRPr sz="2933" b="0" baseline="0">
                <a:solidFill>
                  <a:schemeClr val="tx1"/>
                </a:solidFill>
              </a:defRPr>
            </a:lvl1pPr>
            <a:lvl2pPr marL="355591" indent="0">
              <a:buNone/>
              <a:defRPr/>
            </a:lvl2pPr>
            <a:lvl3pPr marL="914377" indent="0">
              <a:buNone/>
              <a:defRPr/>
            </a:lvl3pPr>
            <a:lvl4pPr marL="1371566" indent="0">
              <a:buNone/>
              <a:defRPr/>
            </a:lvl4pPr>
            <a:lvl5pPr marL="1828754" indent="0">
              <a:buNone/>
              <a:defRPr/>
            </a:lvl5pPr>
          </a:lstStyle>
          <a:p>
            <a:pPr lvl="0"/>
            <a:r>
              <a:rPr lang="en-US" noProof="0"/>
              <a:t>Subtitle, 22 pts</a:t>
            </a:r>
          </a:p>
        </p:txBody>
      </p:sp>
    </p:spTree>
    <p:extLst>
      <p:ext uri="{BB962C8B-B14F-4D97-AF65-F5344CB8AC3E}">
        <p14:creationId xmlns:p14="http://schemas.microsoft.com/office/powerpoint/2010/main" val="2540226830"/>
      </p:ext>
    </p:extLst>
  </p:cSld>
  <p:clrMapOvr>
    <a:masterClrMapping/>
  </p:clrMapOvr>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ntenu 1 colon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2119"/>
                        <a:ext cx="2116" cy="2116"/>
                      </a:xfrm>
                      <a:prstGeom prst="rect">
                        <a:avLst/>
                      </a:prstGeom>
                    </p:spPr>
                  </p:pic>
                </p:oleObj>
              </mc:Fallback>
            </mc:AlternateContent>
          </a:graphicData>
        </a:graphic>
      </p:graphicFrame>
      <p:sp>
        <p:nvSpPr>
          <p:cNvPr id="2" name="Title 1"/>
          <p:cNvSpPr>
            <a:spLocks noGrp="1"/>
          </p:cNvSpPr>
          <p:nvPr>
            <p:ph type="title" hasCustomPrompt="1"/>
          </p:nvPr>
        </p:nvSpPr>
        <p:spPr>
          <a:xfrm>
            <a:off x="478367" y="364800"/>
            <a:ext cx="11226800" cy="517064"/>
          </a:xfrm>
        </p:spPr>
        <p:txBody>
          <a:bodyPr/>
          <a:lstStyle>
            <a:lvl1pPr>
              <a:defRPr/>
            </a:lvl1pPr>
          </a:lstStyle>
          <a:p>
            <a:r>
              <a:rPr lang="fr-FR"/>
              <a:t>Slide texte - 1 colonne, corps 28</a:t>
            </a:r>
            <a:endParaRPr lang="en-US"/>
          </a:p>
        </p:txBody>
      </p:sp>
      <p:sp>
        <p:nvSpPr>
          <p:cNvPr id="8" name="Content Placeholder 2"/>
          <p:cNvSpPr>
            <a:spLocks noGrp="1"/>
          </p:cNvSpPr>
          <p:nvPr>
            <p:ph idx="13" hasCustomPrompt="1"/>
          </p:nvPr>
        </p:nvSpPr>
        <p:spPr>
          <a:xfrm>
            <a:off x="478368" y="1777408"/>
            <a:ext cx="11226801" cy="4483693"/>
          </a:xfrm>
        </p:spPr>
        <p:txBody>
          <a:bodyPr/>
          <a:lstStyle>
            <a:lvl1pPr>
              <a:defRPr baseline="0"/>
            </a:lvl1pPr>
            <a:lvl3pPr marL="537607" indent="-177792">
              <a:buFont typeface="Arial" charset="0"/>
              <a:buChar char="•"/>
              <a:tabLst/>
              <a:defRPr/>
            </a:lvl3pPr>
          </a:lstStyle>
          <a:p>
            <a:pPr lvl="0"/>
            <a:r>
              <a:rPr lang="fr-FR"/>
              <a:t>Texte 1er niveau, corps 18</a:t>
            </a:r>
          </a:p>
          <a:p>
            <a:pPr lvl="1"/>
            <a:r>
              <a:rPr lang="fr-FR"/>
              <a:t>Texte 2e niveau, corps 16</a:t>
            </a:r>
          </a:p>
          <a:p>
            <a:pPr lvl="2"/>
            <a:r>
              <a:rPr lang="fr-FR"/>
              <a:t>Texte 3e niveau, corps 14</a:t>
            </a: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a:solidFill>
                <a:srgbClr val="6B747B"/>
              </a:solidFill>
            </a:endParaRPr>
          </a:p>
        </p:txBody>
      </p:sp>
      <p:sp>
        <p:nvSpPr>
          <p:cNvPr id="31" name="Content Placeholder 2"/>
          <p:cNvSpPr>
            <a:spLocks noGrp="1"/>
          </p:cNvSpPr>
          <p:nvPr>
            <p:ph idx="17" hasCustomPrompt="1"/>
          </p:nvPr>
        </p:nvSpPr>
        <p:spPr>
          <a:xfrm>
            <a:off x="478368" y="950402"/>
            <a:ext cx="11226801" cy="465508"/>
          </a:xfrm>
        </p:spPr>
        <p:txBody>
          <a:bodyPr/>
          <a:lstStyle>
            <a:lvl1pPr marL="0" indent="0">
              <a:buNone/>
              <a:defRPr sz="2933" b="0" baseline="0">
                <a:solidFill>
                  <a:schemeClr val="tx1"/>
                </a:solidFill>
              </a:defRPr>
            </a:lvl1pPr>
            <a:lvl2pPr marL="355582" indent="0">
              <a:buNone/>
              <a:defRPr/>
            </a:lvl2pPr>
            <a:lvl3pPr marL="914354" indent="0">
              <a:buNone/>
              <a:defRPr/>
            </a:lvl3pPr>
            <a:lvl4pPr marL="1371532" indent="0">
              <a:buNone/>
              <a:defRPr/>
            </a:lvl4pPr>
            <a:lvl5pPr marL="1828709" indent="0">
              <a:buNone/>
              <a:defRPr/>
            </a:lvl5pPr>
          </a:lstStyle>
          <a:p>
            <a:pPr lvl="0"/>
            <a:r>
              <a:rPr lang="fr-FR"/>
              <a:t>Sous-titre, corps 22</a:t>
            </a:r>
            <a:endParaRPr lang="en-US"/>
          </a:p>
        </p:txBody>
      </p:sp>
    </p:spTree>
    <p:extLst>
      <p:ext uri="{BB962C8B-B14F-4D97-AF65-F5344CB8AC3E}">
        <p14:creationId xmlns:p14="http://schemas.microsoft.com/office/powerpoint/2010/main" val="193617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ablea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3" y="364801"/>
            <a:ext cx="11225167" cy="517064"/>
          </a:xfrm>
        </p:spPr>
        <p:txBody>
          <a:bodyPr/>
          <a:lstStyle>
            <a:lvl1pPr>
              <a:defRPr/>
            </a:lvl1pPr>
          </a:lstStyle>
          <a:p>
            <a:r>
              <a:rPr lang="fr-FR"/>
              <a:t>Conclusion, corps 28</a:t>
            </a:r>
            <a:endParaRPr lang="en-US"/>
          </a:p>
        </p:txBody>
      </p:sp>
      <p:sp>
        <p:nvSpPr>
          <p:cNvPr id="24" name="Espace réservé de la date 23"/>
          <p:cNvSpPr>
            <a:spLocks noGrp="1"/>
          </p:cNvSpPr>
          <p:nvPr>
            <p:ph type="dt" sz="half" idx="14"/>
          </p:nvPr>
        </p:nvSpPr>
        <p:spPr>
          <a:xfrm>
            <a:off x="10284664" y="6441567"/>
            <a:ext cx="1035587" cy="276999"/>
          </a:xfrm>
          <a:prstGeom prst="rect">
            <a:avLst/>
          </a:prstGeom>
        </p:spPr>
        <p:txBody>
          <a:bodyPr/>
          <a:lstStyle/>
          <a:p>
            <a:pPr defTabSz="914377"/>
            <a:endParaRPr lang="fr-FR" sz="1800">
              <a:solidFill>
                <a:srgbClr val="6B747B"/>
              </a:solidFill>
            </a:endParaRPr>
          </a:p>
        </p:txBody>
      </p:sp>
      <p:sp>
        <p:nvSpPr>
          <p:cNvPr id="25" name="Espace réservé du pied de page 24"/>
          <p:cNvSpPr>
            <a:spLocks noGrp="1"/>
          </p:cNvSpPr>
          <p:nvPr>
            <p:ph type="ftr" sz="quarter" idx="15"/>
          </p:nvPr>
        </p:nvSpPr>
        <p:spPr>
          <a:xfrm>
            <a:off x="1671786" y="6441567"/>
            <a:ext cx="8848436" cy="276999"/>
          </a:xfrm>
          <a:prstGeom prst="rect">
            <a:avLst/>
          </a:prstGeom>
        </p:spPr>
        <p:txBody>
          <a:bodyPr/>
          <a:lstStyle/>
          <a:p>
            <a:pPr defTabSz="914377"/>
            <a:endParaRPr lang="fr-FR" sz="180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a:solidFill>
                <a:srgbClr val="6B747B"/>
              </a:solidFill>
            </a:endParaRPr>
          </a:p>
        </p:txBody>
      </p:sp>
      <p:sp>
        <p:nvSpPr>
          <p:cNvPr id="31" name="Content Placeholder 2"/>
          <p:cNvSpPr>
            <a:spLocks noGrp="1"/>
          </p:cNvSpPr>
          <p:nvPr>
            <p:ph idx="17" hasCustomPrompt="1"/>
          </p:nvPr>
        </p:nvSpPr>
        <p:spPr>
          <a:xfrm>
            <a:off x="480003" y="950402"/>
            <a:ext cx="11225167" cy="465508"/>
          </a:xfrm>
        </p:spPr>
        <p:txBody>
          <a:bodyPr/>
          <a:lstStyle>
            <a:lvl1pPr marL="0" indent="0">
              <a:buNone/>
              <a:defRPr sz="2933" b="0" baseline="0">
                <a:solidFill>
                  <a:schemeClr val="tx1"/>
                </a:solidFill>
              </a:defRPr>
            </a:lvl1pPr>
            <a:lvl2pPr marL="355591" indent="0">
              <a:buNone/>
              <a:defRPr/>
            </a:lvl2pPr>
            <a:lvl3pPr marL="914377" indent="0">
              <a:buNone/>
              <a:defRPr/>
            </a:lvl3pPr>
            <a:lvl4pPr marL="1371566" indent="0">
              <a:buNone/>
              <a:defRPr/>
            </a:lvl4pPr>
            <a:lvl5pPr marL="1828754" indent="0">
              <a:buNone/>
              <a:defRPr/>
            </a:lvl5pPr>
          </a:lstStyle>
          <a:p>
            <a:pPr lvl="0"/>
            <a:r>
              <a:rPr lang="fr-FR"/>
              <a:t>Sous-titre, corps 22</a:t>
            </a:r>
            <a:endParaRPr lang="en-US"/>
          </a:p>
        </p:txBody>
      </p:sp>
      <p:sp>
        <p:nvSpPr>
          <p:cNvPr id="5" name="Espace réservé du tableau 4"/>
          <p:cNvSpPr>
            <a:spLocks noGrp="1"/>
          </p:cNvSpPr>
          <p:nvPr>
            <p:ph type="tbl" sz="quarter" idx="18"/>
          </p:nvPr>
        </p:nvSpPr>
        <p:spPr>
          <a:xfrm>
            <a:off x="478369" y="1653117"/>
            <a:ext cx="11226801" cy="4428067"/>
          </a:xfrm>
          <a:noFill/>
          <a:ln>
            <a:noFill/>
          </a:ln>
        </p:spPr>
        <p:txBody>
          <a:bodyPr/>
          <a:lstStyle/>
          <a:p>
            <a:endParaRPr lang="fr-FR"/>
          </a:p>
        </p:txBody>
      </p:sp>
    </p:spTree>
    <p:extLst>
      <p:ext uri="{BB962C8B-B14F-4D97-AF65-F5344CB8AC3E}">
        <p14:creationId xmlns:p14="http://schemas.microsoft.com/office/powerpoint/2010/main" val="1379362001"/>
      </p:ext>
    </p:extLst>
  </p:cSld>
  <p:clrMapOvr>
    <a:masterClrMapping/>
  </p:clrMapOvr>
  <p:extLst>
    <p:ext uri="{DCECCB84-F9BA-43D5-87BE-67443E8EF086}">
      <p15:sldGuideLst xmlns:p15="http://schemas.microsoft.com/office/powerpoint/2012/main">
        <p15:guide id="5" pos="2980">
          <p15:clr>
            <a:srgbClr val="FBAE40"/>
          </p15:clr>
        </p15:guide>
        <p15:guide id="7" pos="30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t 1"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3" name="Title 2"/>
          <p:cNvSpPr>
            <a:spLocks noGrp="1"/>
          </p:cNvSpPr>
          <p:nvPr>
            <p:ph type="title"/>
          </p:nvPr>
        </p:nvSpPr>
        <p:spPr>
          <a:xfrm>
            <a:off x="912286" y="159806"/>
            <a:ext cx="10587567" cy="51700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642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ommai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367" y="390498"/>
            <a:ext cx="11226800" cy="517001"/>
          </a:xfrm>
        </p:spPr>
        <p:txBody>
          <a:bodyPr/>
          <a:lstStyle>
            <a:lvl1pPr>
              <a:defRPr/>
            </a:lvl1pPr>
          </a:lstStyle>
          <a:p>
            <a:r>
              <a:rPr lang="fr-FR"/>
              <a:t>Slide texte - 1 colonne, corps 24</a:t>
            </a:r>
            <a:endParaRPr lang="en-US"/>
          </a:p>
        </p:txBody>
      </p:sp>
      <p:sp>
        <p:nvSpPr>
          <p:cNvPr id="8" name="Content Placeholder 2"/>
          <p:cNvSpPr>
            <a:spLocks noGrp="1"/>
          </p:cNvSpPr>
          <p:nvPr>
            <p:ph idx="13" hasCustomPrompt="1"/>
          </p:nvPr>
        </p:nvSpPr>
        <p:spPr>
          <a:xfrm>
            <a:off x="1173377" y="1365252"/>
            <a:ext cx="10130393" cy="4895849"/>
          </a:xfrm>
        </p:spPr>
        <p:txBody>
          <a:bodyPr/>
          <a:lstStyle>
            <a:lvl1pPr marL="222245" indent="-222245">
              <a:spcBef>
                <a:spcPts val="1200"/>
              </a:spcBef>
              <a:buFont typeface="Arial" charset="0"/>
              <a:buChar char="•"/>
              <a:tabLst>
                <a:tab pos="11279435" algn="r"/>
              </a:tabLst>
              <a:defRPr sz="2400" b="0" baseline="0"/>
            </a:lvl1pPr>
            <a:lvl2pPr marL="400041" indent="-177796">
              <a:spcBef>
                <a:spcPts val="0"/>
              </a:spcBef>
              <a:buFont typeface="Arial" charset="0"/>
              <a:buChar char="•"/>
              <a:tabLst>
                <a:tab pos="11279718" algn="r"/>
              </a:tabLst>
              <a:defRPr sz="2133"/>
            </a:lvl2pPr>
            <a:lvl3pPr marL="361940" indent="0">
              <a:buNone/>
              <a:defRPr/>
            </a:lvl3pPr>
          </a:lstStyle>
          <a:p>
            <a:pPr lvl="0"/>
            <a:r>
              <a:rPr lang="fr-FR"/>
              <a:t>Texte 1er niveau, corps 18	XX</a:t>
            </a:r>
          </a:p>
          <a:p>
            <a:pPr lvl="1"/>
            <a:r>
              <a:rPr lang="fr-FR"/>
              <a:t>Texte 2e niveau, corps 16	XX</a:t>
            </a:r>
          </a:p>
        </p:txBody>
      </p:sp>
      <p:sp>
        <p:nvSpPr>
          <p:cNvPr id="24" name="Espace réservé de la date 23"/>
          <p:cNvSpPr>
            <a:spLocks noGrp="1"/>
          </p:cNvSpPr>
          <p:nvPr>
            <p:ph type="dt" sz="half" idx="14"/>
          </p:nvPr>
        </p:nvSpPr>
        <p:spPr>
          <a:xfrm>
            <a:off x="10284664" y="6441567"/>
            <a:ext cx="1035587" cy="164148"/>
          </a:xfrm>
          <a:prstGeom prst="rect">
            <a:avLst/>
          </a:prstGeom>
        </p:spPr>
        <p:txBody>
          <a:bodyPr/>
          <a:lstStyle/>
          <a:p>
            <a:endParaRPr lang="fr-FR">
              <a:solidFill>
                <a:srgbClr val="6B747B"/>
              </a:solidFill>
            </a:endParaRPr>
          </a:p>
        </p:txBody>
      </p:sp>
      <p:sp>
        <p:nvSpPr>
          <p:cNvPr id="26" name="Espace réservé du numéro de diapositive 25"/>
          <p:cNvSpPr>
            <a:spLocks noGrp="1"/>
          </p:cNvSpPr>
          <p:nvPr>
            <p:ph type="sldNum" sz="quarter" idx="16"/>
          </p:nvPr>
        </p:nvSpPr>
        <p:spPr>
          <a:xfrm>
            <a:off x="11418326" y="6441567"/>
            <a:ext cx="414748" cy="164148"/>
          </a:xfrm>
        </p:spPr>
        <p:txBody>
          <a:bodyPr/>
          <a:lstStyle/>
          <a:p>
            <a:fld id="{980E94A8-0648-D043-B8F7-3AFA110B04BE}" type="slidenum">
              <a:rPr lang="fr-FR" smtClean="0">
                <a:solidFill>
                  <a:srgbClr val="6B747B"/>
                </a:solidFill>
              </a:rPr>
              <a:pPr/>
              <a:t>‹#›</a:t>
            </a:fld>
            <a:endParaRPr lang="fr-FR">
              <a:solidFill>
                <a:srgbClr val="6B747B"/>
              </a:solidFill>
            </a:endParaRPr>
          </a:p>
        </p:txBody>
      </p:sp>
    </p:spTree>
    <p:extLst>
      <p:ext uri="{BB962C8B-B14F-4D97-AF65-F5344CB8AC3E}">
        <p14:creationId xmlns:p14="http://schemas.microsoft.com/office/powerpoint/2010/main" val="28141748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1"/>
            </p:custDataLst>
            <p:extLst>
              <p:ext uri="{D42A27DB-BD31-4B8C-83A1-F6EECF244321}">
                <p14:modId xmlns:p14="http://schemas.microsoft.com/office/powerpoint/2010/main" val="65791559"/>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t 3"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fld id="{980E94A8-0648-D043-B8F7-3AFA110B04BE}" type="slidenum">
              <a:rPr lang="fr-FR" smtClean="0"/>
              <a:pPr/>
              <a:t>‹#›</a:t>
            </a:fld>
            <a:endParaRPr lang="fr-FR"/>
          </a:p>
        </p:txBody>
      </p:sp>
    </p:spTree>
    <p:extLst>
      <p:ext uri="{BB962C8B-B14F-4D97-AF65-F5344CB8AC3E}">
        <p14:creationId xmlns:p14="http://schemas.microsoft.com/office/powerpoint/2010/main" val="357257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ab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7043688"/>
              </p:ext>
            </p:ext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22"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480004" y="259369"/>
            <a:ext cx="11225165" cy="517064"/>
          </a:xfrm>
        </p:spPr>
        <p:txBody>
          <a:bodyPr vert="horz"/>
          <a:lstStyle>
            <a:lvl1pPr>
              <a:defRPr/>
            </a:lvl1pPr>
          </a:lstStyle>
          <a:p>
            <a:r>
              <a:rPr lang="en-US" noProof="0"/>
              <a:t>Table slide, 28 pts</a:t>
            </a:r>
          </a:p>
        </p:txBody>
      </p:sp>
      <p:sp>
        <p:nvSpPr>
          <p:cNvPr id="24" name="Espace réservé de la date 23"/>
          <p:cNvSpPr>
            <a:spLocks noGrp="1"/>
          </p:cNvSpPr>
          <p:nvPr>
            <p:ph type="dt" sz="half" idx="14"/>
          </p:nvPr>
        </p:nvSpPr>
        <p:spPr>
          <a:xfrm>
            <a:off x="10284665" y="6487294"/>
            <a:ext cx="1035587" cy="256541"/>
          </a:xfrm>
          <a:prstGeom prst="rect">
            <a:avLst/>
          </a:prstGeom>
        </p:spPr>
        <p:txBody>
          <a:bodyPr lIns="91436" tIns="45718" rIns="91436" bIns="45718"/>
          <a:lstStyle/>
          <a:p>
            <a:endParaRPr lang="en-US" noProof="0"/>
          </a:p>
        </p:txBody>
      </p:sp>
      <p:sp>
        <p:nvSpPr>
          <p:cNvPr id="26" name="Espace réservé du numéro de diapositive 25"/>
          <p:cNvSpPr>
            <a:spLocks noGrp="1"/>
          </p:cNvSpPr>
          <p:nvPr>
            <p:ph type="sldNum" sz="quarter" idx="16"/>
          </p:nvPr>
        </p:nvSpPr>
        <p:spPr/>
        <p:txBody>
          <a:bodyPr/>
          <a:lstStyle/>
          <a:p>
            <a:fld id="{980E94A8-0648-D043-B8F7-3AFA110B04BE}" type="slidenum">
              <a:rPr lang="en-US" noProof="0" smtClean="0"/>
              <a:pPr/>
              <a:t>‹#›</a:t>
            </a:fld>
            <a:endParaRPr lang="en-US" noProof="0"/>
          </a:p>
        </p:txBody>
      </p:sp>
      <p:sp>
        <p:nvSpPr>
          <p:cNvPr id="31" name="Content Placeholder 2"/>
          <p:cNvSpPr>
            <a:spLocks noGrp="1"/>
          </p:cNvSpPr>
          <p:nvPr>
            <p:ph idx="17" hasCustomPrompt="1"/>
          </p:nvPr>
        </p:nvSpPr>
        <p:spPr>
          <a:xfrm>
            <a:off x="480007" y="799203"/>
            <a:ext cx="11225167" cy="465508"/>
          </a:xfrm>
        </p:spPr>
        <p:txBody>
          <a:bodyPr/>
          <a:lstStyle>
            <a:lvl1pPr marL="0" indent="0">
              <a:buNone/>
              <a:defRPr sz="2933" b="0" baseline="0">
                <a:solidFill>
                  <a:schemeClr val="tx1"/>
                </a:solidFill>
              </a:defRPr>
            </a:lvl1pPr>
            <a:lvl2pPr marL="355566" indent="0">
              <a:buNone/>
              <a:defRPr/>
            </a:lvl2pPr>
            <a:lvl3pPr marL="914309" indent="0">
              <a:buNone/>
              <a:defRPr/>
            </a:lvl3pPr>
            <a:lvl4pPr marL="1371464" indent="0">
              <a:buNone/>
              <a:defRPr/>
            </a:lvl4pPr>
            <a:lvl5pPr marL="1828618" indent="0">
              <a:buNone/>
              <a:defRPr/>
            </a:lvl5pPr>
          </a:lstStyle>
          <a:p>
            <a:pPr lvl="0"/>
            <a:r>
              <a:rPr lang="en-US" noProof="0"/>
              <a:t>Subtitle, 22 pts</a:t>
            </a:r>
          </a:p>
        </p:txBody>
      </p:sp>
      <p:sp>
        <p:nvSpPr>
          <p:cNvPr id="5" name="Espace réservé du tableau 4"/>
          <p:cNvSpPr>
            <a:spLocks noGrp="1"/>
          </p:cNvSpPr>
          <p:nvPr>
            <p:ph type="tbl" sz="quarter" idx="18" hasCustomPrompt="1"/>
          </p:nvPr>
        </p:nvSpPr>
        <p:spPr>
          <a:xfrm>
            <a:off x="478374" y="1520831"/>
            <a:ext cx="11226801" cy="4560359"/>
          </a:xfrm>
          <a:noFill/>
          <a:ln>
            <a:noFill/>
          </a:ln>
        </p:spPr>
        <p:txBody>
          <a:bodyPr/>
          <a:lstStyle/>
          <a:p>
            <a:r>
              <a:rPr lang="en-US" noProof="0"/>
              <a:t>Table</a:t>
            </a:r>
          </a:p>
        </p:txBody>
      </p:sp>
      <p:sp>
        <p:nvSpPr>
          <p:cNvPr id="8" name="Espace réservé du pied de page 24"/>
          <p:cNvSpPr>
            <a:spLocks noGrp="1"/>
          </p:cNvSpPr>
          <p:nvPr>
            <p:ph type="ftr" sz="quarter" idx="15"/>
          </p:nvPr>
        </p:nvSpPr>
        <p:spPr>
          <a:xfrm>
            <a:off x="1671787" y="6487294"/>
            <a:ext cx="8848436" cy="256541"/>
          </a:xfrm>
          <a:prstGeom prst="rect">
            <a:avLst/>
          </a:prstGeom>
        </p:spPr>
        <p:txBody>
          <a:bodyPr lIns="91436" tIns="45718" rIns="91436" bIns="45718"/>
          <a:lstStyle/>
          <a:p>
            <a:endParaRPr lang="en-US" noProof="0"/>
          </a:p>
        </p:txBody>
      </p:sp>
    </p:spTree>
    <p:extLst>
      <p:ext uri="{BB962C8B-B14F-4D97-AF65-F5344CB8AC3E}">
        <p14:creationId xmlns:p14="http://schemas.microsoft.com/office/powerpoint/2010/main" val="1392487356"/>
      </p:ext>
    </p:extLst>
  </p:cSld>
  <p:clrMapOvr>
    <a:masterClrMapping/>
  </p:clrMapOvr>
  <p:extLst>
    <p:ext uri="{DCECCB84-F9BA-43D5-87BE-67443E8EF086}">
      <p15:sldGuideLst xmlns:p15="http://schemas.microsoft.com/office/powerpoint/2012/main">
        <p15:guide id="5"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1"/>
            </p:custDataLst>
            <p:extLst>
              <p:ext uri="{D42A27DB-BD31-4B8C-83A1-F6EECF244321}">
                <p14:modId xmlns:p14="http://schemas.microsoft.com/office/powerpoint/2010/main" val="315534273"/>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t 2"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0852E3C-412E-4F9B-BCE7-D19F24887E32}"/>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7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547692" y="315837"/>
            <a:ext cx="10409947" cy="517001"/>
          </a:xfrm>
        </p:spPr>
        <p:txBody>
          <a:bodyPr vert="horz" wrap="square" lIns="0" tIns="0" rIns="0" bIns="0" rtlCol="0" anchor="ctr">
            <a:spAutoFit/>
          </a:bodyPr>
          <a:lstStyle>
            <a:lvl1pPr>
              <a:defRPr lang="en-US" b="1" dirty="0"/>
            </a:lvl1pPr>
          </a:lstStyle>
          <a:p>
            <a:pPr marL="0" lvl="0"/>
            <a:r>
              <a:rPr lang="en-US"/>
              <a:t>Click to edit Master title style</a:t>
            </a:r>
          </a:p>
        </p:txBody>
      </p:sp>
      <p:sp>
        <p:nvSpPr>
          <p:cNvPr id="4" name="Espace réservé du numéro de diapositive 25">
            <a:extLst>
              <a:ext uri="{FF2B5EF4-FFF2-40B4-BE49-F238E27FC236}">
                <a16:creationId xmlns:a16="http://schemas.microsoft.com/office/drawing/2014/main" id="{858967BD-78CD-40C9-B142-546A385997E3}"/>
              </a:ext>
            </a:extLst>
          </p:cNvPr>
          <p:cNvSpPr>
            <a:spLocks noGrp="1"/>
          </p:cNvSpPr>
          <p:nvPr>
            <p:ph type="sldNum" sz="quarter" idx="16"/>
          </p:nvPr>
        </p:nvSpPr>
        <p:spPr>
          <a:xfrm>
            <a:off x="11289993" y="6441567"/>
            <a:ext cx="414748" cy="164148"/>
          </a:xfrm>
        </p:spPr>
        <p:txBody>
          <a:bodyPr/>
          <a:lstStyle/>
          <a:p>
            <a:fld id="{980E94A8-0648-D043-B8F7-3AFA110B04BE}" type="slidenum">
              <a:rPr lang="fr-FR" smtClean="0"/>
              <a:pPr/>
              <a:t>‹#›</a:t>
            </a:fld>
            <a:endParaRPr lang="fr-FR"/>
          </a:p>
        </p:txBody>
      </p:sp>
    </p:spTree>
    <p:extLst>
      <p:ext uri="{BB962C8B-B14F-4D97-AF65-F5344CB8AC3E}">
        <p14:creationId xmlns:p14="http://schemas.microsoft.com/office/powerpoint/2010/main" val="1955818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7AF1-129B-4DA8-93D8-58DC03A22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C29D2-CBA6-4913-8725-2E9E0B471B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BD8B15B-A24E-43C8-B30A-0A0F2957D874}"/>
              </a:ext>
            </a:extLst>
          </p:cNvPr>
          <p:cNvSpPr>
            <a:spLocks noGrp="1"/>
          </p:cNvSpPr>
          <p:nvPr>
            <p:ph type="ftr" sz="quarter" idx="10"/>
          </p:nvPr>
        </p:nvSpPr>
        <p:spPr/>
        <p:txBody>
          <a:bodyPr/>
          <a:lstStyle/>
          <a:p>
            <a:pPr defTabSz="914377"/>
            <a:endParaRPr lang="en-US">
              <a:solidFill>
                <a:srgbClr val="6B747B"/>
              </a:solidFill>
            </a:endParaRPr>
          </a:p>
        </p:txBody>
      </p:sp>
      <p:sp>
        <p:nvSpPr>
          <p:cNvPr id="5" name="Date Placeholder 4">
            <a:extLst>
              <a:ext uri="{FF2B5EF4-FFF2-40B4-BE49-F238E27FC236}">
                <a16:creationId xmlns:a16="http://schemas.microsoft.com/office/drawing/2014/main" id="{0EECAD43-5392-4E83-8781-C7359E7BED9D}"/>
              </a:ext>
            </a:extLst>
          </p:cNvPr>
          <p:cNvSpPr>
            <a:spLocks noGrp="1"/>
          </p:cNvSpPr>
          <p:nvPr>
            <p:ph type="dt" sz="half" idx="11"/>
          </p:nvPr>
        </p:nvSpPr>
        <p:spPr/>
        <p:txBody>
          <a:bodyPr/>
          <a:lstStyle/>
          <a:p>
            <a:pPr defTabSz="914377"/>
            <a:endParaRPr lang="fr-FR">
              <a:solidFill>
                <a:srgbClr val="6B747B"/>
              </a:solidFill>
            </a:endParaRPr>
          </a:p>
        </p:txBody>
      </p:sp>
      <p:sp>
        <p:nvSpPr>
          <p:cNvPr id="6" name="Slide Number Placeholder 5">
            <a:extLst>
              <a:ext uri="{FF2B5EF4-FFF2-40B4-BE49-F238E27FC236}">
                <a16:creationId xmlns:a16="http://schemas.microsoft.com/office/drawing/2014/main" id="{A632354C-15F8-41F8-9900-1698893D9E34}"/>
              </a:ext>
            </a:extLst>
          </p:cNvPr>
          <p:cNvSpPr>
            <a:spLocks noGrp="1"/>
          </p:cNvSpPr>
          <p:nvPr>
            <p:ph type="sldNum" sz="quarter" idx="12"/>
          </p:nvPr>
        </p:nvSpPr>
        <p:spPr/>
        <p:txBody>
          <a:bodyPr/>
          <a:lstStyle/>
          <a:p>
            <a:pPr defTabSz="914377"/>
            <a:fld id="{980E94A8-0648-D043-B8F7-3AFA110B04BE}" type="slidenum">
              <a:rPr lang="fr-FR" smtClean="0">
                <a:solidFill>
                  <a:srgbClr val="6B747B"/>
                </a:solidFill>
              </a:rPr>
              <a:pPr defTabSz="914377"/>
              <a:t>‹#›</a:t>
            </a:fld>
            <a:endParaRPr lang="fr-FR">
              <a:solidFill>
                <a:srgbClr val="6B747B"/>
              </a:solidFill>
            </a:endParaRPr>
          </a:p>
        </p:txBody>
      </p:sp>
    </p:spTree>
    <p:extLst>
      <p:ext uri="{BB962C8B-B14F-4D97-AF65-F5344CB8AC3E}">
        <p14:creationId xmlns:p14="http://schemas.microsoft.com/office/powerpoint/2010/main" val="2895183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ontent 1 col">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1"/>
            </p:custDataLst>
            <p:extLst>
              <p:ext uri="{D42A27DB-BD31-4B8C-83A1-F6EECF244321}">
                <p14:modId xmlns:p14="http://schemas.microsoft.com/office/powerpoint/2010/main" val="1294381034"/>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t 2"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hasCustomPrompt="1"/>
          </p:nvPr>
        </p:nvSpPr>
        <p:spPr>
          <a:xfrm>
            <a:off x="478367" y="259369"/>
            <a:ext cx="11227859" cy="517064"/>
          </a:xfrm>
        </p:spPr>
        <p:txBody>
          <a:bodyPr/>
          <a:lstStyle>
            <a:lvl1pPr>
              <a:defRPr/>
            </a:lvl1pPr>
          </a:lstStyle>
          <a:p>
            <a:r>
              <a:rPr lang="en-US" noProof="0"/>
              <a:t>Text slide – 1 column, 28 pts</a:t>
            </a:r>
          </a:p>
        </p:txBody>
      </p:sp>
      <p:sp>
        <p:nvSpPr>
          <p:cNvPr id="8" name="Content Placeholder 2"/>
          <p:cNvSpPr>
            <a:spLocks noGrp="1"/>
          </p:cNvSpPr>
          <p:nvPr>
            <p:ph idx="13" hasCustomPrompt="1"/>
          </p:nvPr>
        </p:nvSpPr>
        <p:spPr>
          <a:xfrm>
            <a:off x="478372" y="1736727"/>
            <a:ext cx="11226801" cy="4508500"/>
          </a:xfrm>
        </p:spPr>
        <p:txBody>
          <a:bodyPr/>
          <a:lstStyle>
            <a:lvl1pPr>
              <a:lnSpc>
                <a:spcPct val="114000"/>
              </a:lnSpc>
              <a:defRPr baseline="0"/>
            </a:lvl1pPr>
            <a:lvl2pPr>
              <a:lnSpc>
                <a:spcPct val="114000"/>
              </a:lnSpc>
              <a:defRPr baseline="0"/>
            </a:lvl2pPr>
            <a:lvl3pPr marL="537620" indent="-177796">
              <a:lnSpc>
                <a:spcPct val="114000"/>
              </a:lnSpc>
              <a:buFont typeface="Arial" charset="0"/>
              <a:buChar char="•"/>
              <a:tabLst/>
              <a:defRPr baseline="0"/>
            </a:lvl3pPr>
          </a:lstStyle>
          <a:p>
            <a:pPr lvl="0"/>
            <a:r>
              <a:rPr lang="en-US" noProof="0"/>
              <a:t>Text 1st level, 20 pts</a:t>
            </a:r>
          </a:p>
          <a:p>
            <a:pPr lvl="1"/>
            <a:r>
              <a:rPr lang="en-US" noProof="0"/>
              <a:t>Text 2nd level, 18 pts</a:t>
            </a:r>
          </a:p>
          <a:p>
            <a:pPr lvl="2"/>
            <a:r>
              <a:rPr lang="en-US" noProof="0"/>
              <a:t>Text 3tf level, 16 pts</a:t>
            </a:r>
          </a:p>
        </p:txBody>
      </p:sp>
      <p:sp>
        <p:nvSpPr>
          <p:cNvPr id="24" name="Espace réservé de la date 23"/>
          <p:cNvSpPr>
            <a:spLocks noGrp="1"/>
          </p:cNvSpPr>
          <p:nvPr>
            <p:ph type="dt" sz="half" idx="14"/>
          </p:nvPr>
        </p:nvSpPr>
        <p:spPr>
          <a:xfrm>
            <a:off x="10284664" y="6487290"/>
            <a:ext cx="1035587" cy="276999"/>
          </a:xfrm>
          <a:prstGeom prst="rect">
            <a:avLst/>
          </a:prstGeom>
        </p:spPr>
        <p:txBody>
          <a:bodyPr/>
          <a:lstStyle/>
          <a:p>
            <a:fld id="{19085FD3-4A87-404E-B435-F3BA3FF832D2}" type="datetimeFigureOut">
              <a:rPr lang="en-AU" smtClean="0"/>
              <a:t>30/09/2021</a:t>
            </a:fld>
            <a:endParaRPr lang="en-AU"/>
          </a:p>
        </p:txBody>
      </p:sp>
      <p:sp>
        <p:nvSpPr>
          <p:cNvPr id="26" name="Espace réservé du numéro de diapositive 25"/>
          <p:cNvSpPr>
            <a:spLocks noGrp="1"/>
          </p:cNvSpPr>
          <p:nvPr>
            <p:ph type="sldNum" sz="quarter" idx="16"/>
          </p:nvPr>
        </p:nvSpPr>
        <p:spPr/>
        <p:txBody>
          <a:bodyPr/>
          <a:lstStyle/>
          <a:p>
            <a:fld id="{6C545138-F0C2-4D57-8450-E7837EF91FE8}" type="slidenum">
              <a:rPr lang="en-AU" smtClean="0"/>
              <a:t>‹#›</a:t>
            </a:fld>
            <a:endParaRPr lang="en-AU"/>
          </a:p>
        </p:txBody>
      </p:sp>
      <p:sp>
        <p:nvSpPr>
          <p:cNvPr id="31" name="Content Placeholder 2"/>
          <p:cNvSpPr>
            <a:spLocks noGrp="1"/>
          </p:cNvSpPr>
          <p:nvPr>
            <p:ph idx="17" hasCustomPrompt="1"/>
          </p:nvPr>
        </p:nvSpPr>
        <p:spPr>
          <a:xfrm>
            <a:off x="478368" y="799202"/>
            <a:ext cx="11226800" cy="465508"/>
          </a:xfrm>
        </p:spPr>
        <p:txBody>
          <a:bodyPr/>
          <a:lstStyle>
            <a:lvl1pPr marL="0" indent="0">
              <a:buNone/>
              <a:defRPr sz="2933" b="0" baseline="0">
                <a:solidFill>
                  <a:schemeClr val="tx1"/>
                </a:solidFill>
              </a:defRPr>
            </a:lvl1pPr>
            <a:lvl2pPr marL="355591" indent="0">
              <a:buNone/>
              <a:defRPr/>
            </a:lvl2pPr>
            <a:lvl3pPr marL="914377" indent="0">
              <a:buNone/>
              <a:defRPr/>
            </a:lvl3pPr>
            <a:lvl4pPr marL="1371566" indent="0">
              <a:buNone/>
              <a:defRPr/>
            </a:lvl4pPr>
            <a:lvl5pPr marL="1828754" indent="0">
              <a:buNone/>
              <a:defRPr/>
            </a:lvl5pPr>
          </a:lstStyle>
          <a:p>
            <a:pPr lvl="0"/>
            <a:r>
              <a:rPr lang="en-US" noProof="0"/>
              <a:t>Subtitle, 22 pts</a:t>
            </a:r>
          </a:p>
        </p:txBody>
      </p:sp>
    </p:spTree>
    <p:extLst>
      <p:ext uri="{BB962C8B-B14F-4D97-AF65-F5344CB8AC3E}">
        <p14:creationId xmlns:p14="http://schemas.microsoft.com/office/powerpoint/2010/main" val="16845503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Contenu 1 colon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2119" y="2119"/>
                        <a:ext cx="2116" cy="2116"/>
                      </a:xfrm>
                      <a:prstGeom prst="rect">
                        <a:avLst/>
                      </a:prstGeom>
                    </p:spPr>
                  </p:pic>
                </p:oleObj>
              </mc:Fallback>
            </mc:AlternateContent>
          </a:graphicData>
        </a:graphic>
      </p:graphicFrame>
      <p:sp>
        <p:nvSpPr>
          <p:cNvPr id="2" name="Title 1"/>
          <p:cNvSpPr>
            <a:spLocks noGrp="1"/>
          </p:cNvSpPr>
          <p:nvPr>
            <p:ph type="title" hasCustomPrompt="1"/>
          </p:nvPr>
        </p:nvSpPr>
        <p:spPr>
          <a:xfrm>
            <a:off x="478367" y="364837"/>
            <a:ext cx="11226800" cy="517001"/>
          </a:xfrm>
        </p:spPr>
        <p:txBody>
          <a:bodyPr/>
          <a:lstStyle>
            <a:lvl1pPr>
              <a:defRPr/>
            </a:lvl1pPr>
          </a:lstStyle>
          <a:p>
            <a:r>
              <a:rPr lang="en-US" noProof="0"/>
              <a:t>Title only</a:t>
            </a:r>
          </a:p>
        </p:txBody>
      </p:sp>
      <p:sp>
        <p:nvSpPr>
          <p:cNvPr id="25" name="Espace réservé du pied de page 24"/>
          <p:cNvSpPr>
            <a:spLocks noGrp="1"/>
          </p:cNvSpPr>
          <p:nvPr>
            <p:ph type="ftr" sz="quarter" idx="15"/>
          </p:nvPr>
        </p:nvSpPr>
        <p:spPr/>
        <p:txBody>
          <a:bodyPr/>
          <a:lstStyle/>
          <a:p>
            <a:endParaRPr lang="en-US">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a:solidFill>
                <a:srgbClr val="6B747B"/>
              </a:solidFill>
            </a:endParaRPr>
          </a:p>
        </p:txBody>
      </p:sp>
      <p:sp>
        <p:nvSpPr>
          <p:cNvPr id="31" name="Content Placeholder 2"/>
          <p:cNvSpPr>
            <a:spLocks noGrp="1"/>
          </p:cNvSpPr>
          <p:nvPr>
            <p:ph idx="17" hasCustomPrompt="1"/>
          </p:nvPr>
        </p:nvSpPr>
        <p:spPr>
          <a:xfrm>
            <a:off x="478368" y="950403"/>
            <a:ext cx="11226801" cy="465508"/>
          </a:xfrm>
        </p:spPr>
        <p:txBody>
          <a:bodyPr/>
          <a:lstStyle>
            <a:lvl1pPr marL="0" indent="0">
              <a:buNone/>
              <a:defRPr sz="2400" b="0" baseline="0">
                <a:solidFill>
                  <a:schemeClr val="tx1"/>
                </a:solidFill>
              </a:defRPr>
            </a:lvl1pPr>
            <a:lvl2pPr marL="355558" indent="0">
              <a:buNone/>
              <a:defRPr/>
            </a:lvl2pPr>
            <a:lvl3pPr marL="914286" indent="0">
              <a:buNone/>
              <a:defRPr/>
            </a:lvl3pPr>
            <a:lvl4pPr marL="1371430" indent="0">
              <a:buNone/>
              <a:defRPr/>
            </a:lvl4pPr>
            <a:lvl5pPr marL="1828573" indent="0">
              <a:buNone/>
              <a:defRPr/>
            </a:lvl5pPr>
          </a:lstStyle>
          <a:p>
            <a:pPr lvl="0"/>
            <a:r>
              <a:rPr lang="en-US" noProof="0"/>
              <a:t>Subtitle, 22 </a:t>
            </a:r>
            <a:r>
              <a:rPr lang="en-US" noProof="0" err="1"/>
              <a:t>pts</a:t>
            </a:r>
            <a:endParaRPr lang="en-US" noProof="0"/>
          </a:p>
        </p:txBody>
      </p:sp>
    </p:spTree>
    <p:extLst>
      <p:ext uri="{BB962C8B-B14F-4D97-AF65-F5344CB8AC3E}">
        <p14:creationId xmlns:p14="http://schemas.microsoft.com/office/powerpoint/2010/main" val="109695429"/>
      </p:ext>
    </p:extLst>
  </p:cSld>
  <p:clrMapOvr>
    <a:masterClrMapping/>
  </p:clrMapOvr>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3787140" y="6052567"/>
            <a:ext cx="8040793" cy="443199"/>
          </a:xfrm>
        </p:spPr>
        <p:txBody>
          <a:bodyPr wrap="square">
            <a:spAutoFit/>
          </a:bodyPr>
          <a:lstStyle>
            <a:lvl1pPr marL="0" indent="0" algn="r">
              <a:buNone/>
              <a:defRPr sz="3200" b="0"/>
            </a:lvl1pPr>
          </a:lstStyle>
          <a:p>
            <a:r>
              <a:rPr lang="en-US" noProof="0"/>
              <a:t>Subtitle, 24 pts</a:t>
            </a:r>
          </a:p>
        </p:txBody>
      </p:sp>
      <p:sp>
        <p:nvSpPr>
          <p:cNvPr id="8" name="Espace réservé pour une image  7"/>
          <p:cNvSpPr>
            <a:spLocks noGrp="1"/>
          </p:cNvSpPr>
          <p:nvPr>
            <p:ph type="pic" sz="quarter" idx="10" hasCustomPrompt="1"/>
          </p:nvPr>
        </p:nvSpPr>
        <p:spPr>
          <a:xfrm>
            <a:off x="0" y="0"/>
            <a:ext cx="12192000" cy="5174400"/>
          </a:xfrm>
        </p:spPr>
        <p:txBody>
          <a:bodyPr/>
          <a:lstStyle>
            <a:lvl1pPr>
              <a:defRPr/>
            </a:lvl1pPr>
          </a:lstStyle>
          <a:p>
            <a:r>
              <a:rPr lang="fr-FR"/>
              <a:t>Picture  </a:t>
            </a:r>
          </a:p>
        </p:txBody>
      </p:sp>
      <p:sp>
        <p:nvSpPr>
          <p:cNvPr id="2" name="Title 1"/>
          <p:cNvSpPr>
            <a:spLocks noGrp="1"/>
          </p:cNvSpPr>
          <p:nvPr>
            <p:ph type="ctrTitle" hasCustomPrompt="1"/>
          </p:nvPr>
        </p:nvSpPr>
        <p:spPr>
          <a:xfrm>
            <a:off x="3787140" y="5424000"/>
            <a:ext cx="8035531" cy="590931"/>
          </a:xfrm>
        </p:spPr>
        <p:txBody>
          <a:bodyPr anchor="b"/>
          <a:lstStyle>
            <a:lvl1pPr algn="r">
              <a:defRPr sz="4267">
                <a:solidFill>
                  <a:schemeClr val="tx2"/>
                </a:solidFill>
              </a:defRPr>
            </a:lvl1pPr>
          </a:lstStyle>
          <a:p>
            <a:r>
              <a:rPr lang="en-US" noProof="0"/>
              <a:t>Presentation title, 32 pts</a:t>
            </a:r>
            <a:endParaRPr lang="en-US"/>
          </a:p>
        </p:txBody>
      </p:sp>
      <p:cxnSp>
        <p:nvCxnSpPr>
          <p:cNvPr id="11" name="Connecteur droit 10"/>
          <p:cNvCxnSpPr/>
          <p:nvPr userDrawn="1"/>
        </p:nvCxnSpPr>
        <p:spPr>
          <a:xfrm>
            <a:off x="3572424" y="5505577"/>
            <a:ext cx="0" cy="100320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2D8604C-0BF6-4F21-8A94-88D5CB3F73D9}"/>
              </a:ext>
            </a:extLst>
          </p:cNvPr>
          <p:cNvSpPr/>
          <p:nvPr userDrawn="1"/>
        </p:nvSpPr>
        <p:spPr>
          <a:xfrm>
            <a:off x="143339" y="6309320"/>
            <a:ext cx="2880319" cy="480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Tree>
    <p:extLst>
      <p:ext uri="{BB962C8B-B14F-4D97-AF65-F5344CB8AC3E}">
        <p14:creationId xmlns:p14="http://schemas.microsoft.com/office/powerpoint/2010/main" val="2398931068"/>
      </p:ext>
    </p:extLst>
  </p:cSld>
  <p:clrMapOvr>
    <a:masterClrMapping/>
  </p:clrMapOvr>
  <p:extLst>
    <p:ext uri="{DCECCB84-F9BA-43D5-87BE-67443E8EF086}">
      <p15:sldGuideLst xmlns:p15="http://schemas.microsoft.com/office/powerpoint/2012/main">
        <p15:guide id="1" orient="horz" pos="2836">
          <p15:clr>
            <a:srgbClr val="FBAE40"/>
          </p15:clr>
        </p15:guide>
        <p15:guide id="2" orient="horz" pos="3072">
          <p15:clr>
            <a:srgbClr val="FBAE40"/>
          </p15:clr>
        </p15:guide>
        <p15:guide id="3" pos="5588">
          <p15:clr>
            <a:srgbClr val="FBAE40"/>
          </p15:clr>
        </p15:guide>
        <p15:guide id="4" pos="185">
          <p15:clr>
            <a:srgbClr val="FBAE40"/>
          </p15:clr>
        </p15:guide>
        <p15:guide id="5" pos="1444">
          <p15:clr>
            <a:srgbClr val="FBAE40"/>
          </p15:clr>
        </p15:guide>
        <p15:guide id="6" orient="horz" pos="2978">
          <p15:clr>
            <a:srgbClr val="FBAE40"/>
          </p15:clr>
        </p15:guide>
        <p15:guide id="7" orient="horz" pos="24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Slajd tytułowy">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780118" y="2606777"/>
            <a:ext cx="8614833" cy="609398"/>
          </a:xfrm>
        </p:spPr>
        <p:txBody>
          <a:bodyPr/>
          <a:lstStyle>
            <a:lvl1pPr>
              <a:defRPr sz="4400">
                <a:solidFill>
                  <a:schemeClr val="bg1"/>
                </a:solidFill>
              </a:defRPr>
            </a:lvl1pPr>
          </a:lstStyle>
          <a:p>
            <a:r>
              <a:rPr lang="pl-PL"/>
              <a:t>Kliknij, aby edytować styl</a:t>
            </a:r>
            <a:endParaRPr lang="en-US"/>
          </a:p>
        </p:txBody>
      </p:sp>
      <p:sp>
        <p:nvSpPr>
          <p:cNvPr id="96259" name="Rectangle 3"/>
          <p:cNvSpPr>
            <a:spLocks noGrp="1" noChangeArrowheads="1"/>
          </p:cNvSpPr>
          <p:nvPr>
            <p:ph type="subTitle" idx="1"/>
          </p:nvPr>
        </p:nvSpPr>
        <p:spPr>
          <a:xfrm>
            <a:off x="1797051" y="4100513"/>
            <a:ext cx="8534400" cy="1752600"/>
          </a:xfrm>
        </p:spPr>
        <p:txBody>
          <a:bodyPr/>
          <a:lstStyle>
            <a:lvl1pPr marL="0" indent="0">
              <a:buFont typeface="Verdana" pitchFamily="34" charset="0"/>
              <a:buNone/>
              <a:defRPr>
                <a:solidFill>
                  <a:schemeClr val="bg1"/>
                </a:solidFill>
              </a:defRPr>
            </a:lvl1pPr>
          </a:lstStyle>
          <a:p>
            <a:r>
              <a:rPr lang="pl-PL"/>
              <a:t>Kliknij, aby edytować styl wzorca podtytułu</a:t>
            </a:r>
            <a:endParaRPr lang="en-US"/>
          </a:p>
        </p:txBody>
      </p:sp>
      <p:sp>
        <p:nvSpPr>
          <p:cNvPr id="6" name="Rectangle 5"/>
          <p:cNvSpPr>
            <a:spLocks noGrp="1" noChangeArrowheads="1"/>
          </p:cNvSpPr>
          <p:nvPr>
            <p:ph type="sldNum" sz="quarter" idx="10"/>
          </p:nvPr>
        </p:nvSpPr>
        <p:spPr/>
        <p:txBody>
          <a:bodyPr/>
          <a:lstStyle>
            <a:lvl1pPr>
              <a:defRPr smtClean="0"/>
            </a:lvl1pPr>
          </a:lstStyle>
          <a:p>
            <a:fld id="{44A47A25-7458-4877-9D6E-E2B9C1C84343}" type="slidenum">
              <a:rPr lang="pl-PL" smtClean="0"/>
              <a:pPr/>
              <a:t>‹#›</a:t>
            </a:fld>
            <a:endParaRPr lang="pl-PL"/>
          </a:p>
        </p:txBody>
      </p:sp>
      <p:sp>
        <p:nvSpPr>
          <p:cNvPr id="7" name="Rectangle 45"/>
          <p:cNvSpPr>
            <a:spLocks noGrp="1" noChangeArrowheads="1"/>
          </p:cNvSpPr>
          <p:nvPr>
            <p:ph type="ftr" sz="quarter" idx="11"/>
          </p:nvPr>
        </p:nvSpPr>
        <p:spPr/>
        <p:txBody>
          <a:bodyPr/>
          <a:lstStyle>
            <a:lvl1pPr>
              <a:defRPr/>
            </a:lvl1pPr>
          </a:lstStyle>
          <a:p>
            <a:endParaRPr lang="pl-PL"/>
          </a:p>
        </p:txBody>
      </p:sp>
    </p:spTree>
    <p:extLst>
      <p:ext uri="{BB962C8B-B14F-4D97-AF65-F5344CB8AC3E}">
        <p14:creationId xmlns:p14="http://schemas.microsoft.com/office/powerpoint/2010/main" val="2265414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Contenu 1 colon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hasCustomPrompt="1"/>
          </p:nvPr>
        </p:nvSpPr>
        <p:spPr>
          <a:xfrm>
            <a:off x="478367" y="380432"/>
            <a:ext cx="11226800" cy="517064"/>
          </a:xfrm>
        </p:spPr>
        <p:txBody>
          <a:bodyPr/>
          <a:lstStyle>
            <a:lvl1pPr>
              <a:defRPr/>
            </a:lvl1pPr>
          </a:lstStyle>
          <a:p>
            <a:r>
              <a:rPr lang="fr-FR"/>
              <a:t>Slide texte - 1 colonne, corps 28</a:t>
            </a:r>
            <a:endParaRPr lang="en-US"/>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a:solidFill>
                <a:srgbClr val="6B747B"/>
              </a:solidFill>
            </a:endParaRPr>
          </a:p>
        </p:txBody>
      </p:sp>
    </p:spTree>
    <p:extLst>
      <p:ext uri="{BB962C8B-B14F-4D97-AF65-F5344CB8AC3E}">
        <p14:creationId xmlns:p14="http://schemas.microsoft.com/office/powerpoint/2010/main" val="6738792"/>
      </p:ext>
    </p:extLst>
  </p:cSld>
  <p:clrMapOvr>
    <a:masterClrMapping/>
  </p:clrMapOvr>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sp>
        <p:nvSpPr>
          <p:cNvPr id="7" name="Espace réservé pour une image  7"/>
          <p:cNvSpPr>
            <a:spLocks noGrp="1"/>
          </p:cNvSpPr>
          <p:nvPr>
            <p:ph type="pic" sz="quarter" idx="10"/>
          </p:nvPr>
        </p:nvSpPr>
        <p:spPr>
          <a:xfrm>
            <a:off x="0" y="1"/>
            <a:ext cx="12192000" cy="5174400"/>
          </a:xfrm>
        </p:spPr>
        <p:txBody>
          <a:bodyPr/>
          <a:lstStyle/>
          <a:p>
            <a:r>
              <a:rPr lang="fr-FR"/>
              <a:t>Cliquez sur l'icône pour ajouter une image</a:t>
            </a:r>
          </a:p>
        </p:txBody>
      </p:sp>
      <p:sp>
        <p:nvSpPr>
          <p:cNvPr id="8" name="Title 1"/>
          <p:cNvSpPr>
            <a:spLocks noGrp="1"/>
          </p:cNvSpPr>
          <p:nvPr>
            <p:ph type="ctrTitle" hasCustomPrompt="1"/>
          </p:nvPr>
        </p:nvSpPr>
        <p:spPr>
          <a:xfrm>
            <a:off x="3839571" y="5424000"/>
            <a:ext cx="7983100" cy="590931"/>
          </a:xfrm>
        </p:spPr>
        <p:txBody>
          <a:bodyPr anchor="b"/>
          <a:lstStyle>
            <a:lvl1pPr algn="r">
              <a:defRPr sz="4267">
                <a:solidFill>
                  <a:schemeClr val="accent2"/>
                </a:solidFill>
              </a:defRPr>
            </a:lvl1pPr>
          </a:lstStyle>
          <a:p>
            <a:r>
              <a:rPr lang="en-US" noProof="0"/>
              <a:t>Chapter title, 32 pts </a:t>
            </a:r>
            <a:endParaRPr lang="en-US"/>
          </a:p>
        </p:txBody>
      </p:sp>
      <p:sp>
        <p:nvSpPr>
          <p:cNvPr id="9" name="Subtitle 2"/>
          <p:cNvSpPr>
            <a:spLocks noGrp="1"/>
          </p:cNvSpPr>
          <p:nvPr>
            <p:ph type="subTitle" idx="1" hasCustomPrompt="1"/>
          </p:nvPr>
        </p:nvSpPr>
        <p:spPr>
          <a:xfrm>
            <a:off x="3848668" y="6057601"/>
            <a:ext cx="7979264" cy="365279"/>
          </a:xfrm>
        </p:spPr>
        <p:txBody>
          <a:bodyPr/>
          <a:lstStyle>
            <a:lvl1pPr marL="0" indent="0" algn="r">
              <a:buNone/>
              <a:defRPr sz="3200" b="0" baseline="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Chapter subtitle, 24 pts</a:t>
            </a:r>
          </a:p>
        </p:txBody>
      </p:sp>
      <p:cxnSp>
        <p:nvCxnSpPr>
          <p:cNvPr id="10" name="Connecteur droit 9"/>
          <p:cNvCxnSpPr/>
          <p:nvPr userDrawn="1"/>
        </p:nvCxnSpPr>
        <p:spPr>
          <a:xfrm>
            <a:off x="3572424" y="5505577"/>
            <a:ext cx="0" cy="100320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E50D70C-70E1-4723-BED2-BA575F3009B2}"/>
              </a:ext>
            </a:extLst>
          </p:cNvPr>
          <p:cNvSpPr/>
          <p:nvPr userDrawn="1"/>
        </p:nvSpPr>
        <p:spPr>
          <a:xfrm>
            <a:off x="143339" y="6309320"/>
            <a:ext cx="2880319" cy="480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Tree>
    <p:extLst>
      <p:ext uri="{BB962C8B-B14F-4D97-AF65-F5344CB8AC3E}">
        <p14:creationId xmlns:p14="http://schemas.microsoft.com/office/powerpoint/2010/main" val="189425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u Fond clair">
    <p:spTree>
      <p:nvGrpSpPr>
        <p:cNvPr id="1" name=""/>
        <p:cNvGrpSpPr/>
        <p:nvPr/>
      </p:nvGrpSpPr>
      <p:grpSpPr>
        <a:xfrm>
          <a:off x="0" y="0"/>
          <a:ext cx="0" cy="0"/>
          <a:chOff x="0" y="0"/>
          <a:chExt cx="0" cy="0"/>
        </a:xfrm>
      </p:grpSpPr>
      <p:sp>
        <p:nvSpPr>
          <p:cNvPr id="7" name="Rectangle 6"/>
          <p:cNvSpPr/>
          <p:nvPr userDrawn="1"/>
        </p:nvSpPr>
        <p:spPr>
          <a:xfrm>
            <a:off x="478366" y="1656139"/>
            <a:ext cx="11226801" cy="4604961"/>
          </a:xfrm>
          <a:prstGeom prst="rect">
            <a:avLst/>
          </a:prstGeom>
          <a:solidFill>
            <a:srgbClr val="ED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sz="1800">
              <a:solidFill>
                <a:srgbClr val="FFFFFF"/>
              </a:solidFill>
            </a:endParaRPr>
          </a:p>
        </p:txBody>
      </p:sp>
      <p:sp>
        <p:nvSpPr>
          <p:cNvPr id="2" name="Title 1"/>
          <p:cNvSpPr>
            <a:spLocks noGrp="1"/>
          </p:cNvSpPr>
          <p:nvPr>
            <p:ph type="title" hasCustomPrompt="1"/>
          </p:nvPr>
        </p:nvSpPr>
        <p:spPr>
          <a:xfrm>
            <a:off x="480001" y="364800"/>
            <a:ext cx="11225167" cy="517064"/>
          </a:xfrm>
        </p:spPr>
        <p:txBody>
          <a:bodyPr/>
          <a:lstStyle>
            <a:lvl1pPr>
              <a:defRPr/>
            </a:lvl1pPr>
          </a:lstStyle>
          <a:p>
            <a:r>
              <a:rPr lang="en-US" noProof="0"/>
              <a:t>Text slide – 1 column, 28 pts</a:t>
            </a:r>
            <a:endParaRPr lang="en-US"/>
          </a:p>
        </p:txBody>
      </p:sp>
      <p:sp>
        <p:nvSpPr>
          <p:cNvPr id="24" name="Espace réservé de la date 23"/>
          <p:cNvSpPr>
            <a:spLocks noGrp="1"/>
          </p:cNvSpPr>
          <p:nvPr>
            <p:ph type="dt" sz="half" idx="14"/>
          </p:nvPr>
        </p:nvSpPr>
        <p:spPr/>
        <p:txBody>
          <a:bodyPr/>
          <a:lstStyle/>
          <a:p>
            <a:endParaRPr lang="fr-FR">
              <a:solidFill>
                <a:srgbClr val="6B747B"/>
              </a:solidFill>
            </a:endParaRPr>
          </a:p>
        </p:txBody>
      </p:sp>
      <p:sp>
        <p:nvSpPr>
          <p:cNvPr id="25" name="Espace réservé du pied de page 24"/>
          <p:cNvSpPr>
            <a:spLocks noGrp="1"/>
          </p:cNvSpPr>
          <p:nvPr>
            <p:ph type="ftr" sz="quarter" idx="15"/>
          </p:nvPr>
        </p:nvSpPr>
        <p:spPr/>
        <p:txBody>
          <a:bodyPr/>
          <a:lstStyle/>
          <a:p>
            <a:endParaRPr lang="fr-FR">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a:solidFill>
                <a:srgbClr val="6B747B"/>
              </a:solidFill>
            </a:endParaRPr>
          </a:p>
        </p:txBody>
      </p:sp>
      <p:sp>
        <p:nvSpPr>
          <p:cNvPr id="31" name="Content Placeholder 2"/>
          <p:cNvSpPr>
            <a:spLocks noGrp="1"/>
          </p:cNvSpPr>
          <p:nvPr>
            <p:ph idx="17" hasCustomPrompt="1"/>
          </p:nvPr>
        </p:nvSpPr>
        <p:spPr>
          <a:xfrm>
            <a:off x="480001" y="950401"/>
            <a:ext cx="11225167" cy="465508"/>
          </a:xfrm>
        </p:spPr>
        <p:txBody>
          <a:bodyPr/>
          <a:lstStyle>
            <a:lvl1pPr marL="0" indent="0">
              <a:buNone/>
              <a:defRPr sz="2933" b="0" baseline="0">
                <a:solidFill>
                  <a:schemeClr val="tx1"/>
                </a:solidFill>
              </a:defRPr>
            </a:lvl1pPr>
            <a:lvl2pPr marL="355591" indent="0">
              <a:buNone/>
              <a:defRPr/>
            </a:lvl2pPr>
            <a:lvl3pPr marL="914377" indent="0">
              <a:buNone/>
              <a:defRPr/>
            </a:lvl3pPr>
            <a:lvl4pPr marL="1371566" indent="0">
              <a:buNone/>
              <a:defRPr/>
            </a:lvl4pPr>
            <a:lvl5pPr marL="1828754" indent="0">
              <a:buNone/>
              <a:defRPr/>
            </a:lvl5pPr>
          </a:lstStyle>
          <a:p>
            <a:pPr lvl="0"/>
            <a:r>
              <a:rPr lang="en-US" noProof="0"/>
              <a:t>Subtitle, 22 pts</a:t>
            </a:r>
          </a:p>
        </p:txBody>
      </p:sp>
    </p:spTree>
    <p:extLst>
      <p:ext uri="{BB962C8B-B14F-4D97-AF65-F5344CB8AC3E}">
        <p14:creationId xmlns:p14="http://schemas.microsoft.com/office/powerpoint/2010/main" val="139647452"/>
      </p:ext>
    </p:extLst>
  </p:cSld>
  <p:clrMapOvr>
    <a:masterClrMapping/>
  </p:clrMapOvr>
  <p:extLst>
    <p:ext uri="{DCECCB84-F9BA-43D5-87BE-67443E8EF086}">
      <p15:sldGuideLst xmlns:p15="http://schemas.microsoft.com/office/powerpoint/2012/main">
        <p15:guide id="5" pos="2980">
          <p15:clr>
            <a:srgbClr val="FBAE40"/>
          </p15:clr>
        </p15:guide>
        <p15:guide id="7" pos="3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u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364800"/>
            <a:ext cx="11225167" cy="517064"/>
          </a:xfrm>
        </p:spPr>
        <p:txBody>
          <a:bodyPr/>
          <a:lstStyle>
            <a:lvl1pPr>
              <a:defRPr/>
            </a:lvl1pPr>
          </a:lstStyle>
          <a:p>
            <a:r>
              <a:rPr lang="en-US" noProof="0"/>
              <a:t>Text slide – 1 picture,  28 pts</a:t>
            </a:r>
            <a:endParaRPr lang="en-US"/>
          </a:p>
        </p:txBody>
      </p:sp>
      <p:sp>
        <p:nvSpPr>
          <p:cNvPr id="8" name="Content Placeholder 2"/>
          <p:cNvSpPr>
            <a:spLocks noGrp="1"/>
          </p:cNvSpPr>
          <p:nvPr>
            <p:ph idx="13" hasCustomPrompt="1"/>
          </p:nvPr>
        </p:nvSpPr>
        <p:spPr>
          <a:xfrm>
            <a:off x="478366" y="1777407"/>
            <a:ext cx="5252604" cy="4483693"/>
          </a:xfrm>
        </p:spPr>
        <p:txBody>
          <a:bodyPr/>
          <a:lstStyle>
            <a:lvl1pPr>
              <a:defRPr baseline="0"/>
            </a:lvl1pPr>
            <a:lvl3pPr marL="537620" indent="-177796">
              <a:buFont typeface="Arial" charset="0"/>
              <a:buChar char="•"/>
              <a:tabLst/>
              <a:defRPr/>
            </a:lvl3pPr>
          </a:lstStyle>
          <a:p>
            <a:pPr lvl="0"/>
            <a:r>
              <a:rPr lang="en-US" noProof="0"/>
              <a:t>Text 1st level, 20 pts</a:t>
            </a:r>
          </a:p>
          <a:p>
            <a:pPr lvl="1"/>
            <a:r>
              <a:rPr lang="en-US" noProof="0"/>
              <a:t>Text 2nd level, 18 pts</a:t>
            </a:r>
          </a:p>
          <a:p>
            <a:pPr lvl="2"/>
            <a:r>
              <a:rPr lang="en-US" noProof="0"/>
              <a:t>Text 3tf level, 16 pts</a:t>
            </a:r>
          </a:p>
        </p:txBody>
      </p:sp>
      <p:sp>
        <p:nvSpPr>
          <p:cNvPr id="24" name="Espace réservé de la date 23"/>
          <p:cNvSpPr>
            <a:spLocks noGrp="1"/>
          </p:cNvSpPr>
          <p:nvPr>
            <p:ph type="dt" sz="half" idx="14"/>
          </p:nvPr>
        </p:nvSpPr>
        <p:spPr/>
        <p:txBody>
          <a:bodyPr/>
          <a:lstStyle/>
          <a:p>
            <a:endParaRPr lang="fr-FR">
              <a:solidFill>
                <a:srgbClr val="6B747B"/>
              </a:solidFill>
            </a:endParaRPr>
          </a:p>
        </p:txBody>
      </p:sp>
      <p:sp>
        <p:nvSpPr>
          <p:cNvPr id="25" name="Espace réservé du pied de page 24"/>
          <p:cNvSpPr>
            <a:spLocks noGrp="1"/>
          </p:cNvSpPr>
          <p:nvPr>
            <p:ph type="ftr" sz="quarter" idx="15"/>
          </p:nvPr>
        </p:nvSpPr>
        <p:spPr/>
        <p:txBody>
          <a:bodyPr/>
          <a:lstStyle/>
          <a:p>
            <a:endParaRPr lang="fr-FR">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a:solidFill>
                <a:srgbClr val="6B747B"/>
              </a:solidFill>
            </a:endParaRPr>
          </a:p>
        </p:txBody>
      </p:sp>
      <p:sp>
        <p:nvSpPr>
          <p:cNvPr id="31" name="Content Placeholder 2"/>
          <p:cNvSpPr>
            <a:spLocks noGrp="1"/>
          </p:cNvSpPr>
          <p:nvPr>
            <p:ph idx="17" hasCustomPrompt="1"/>
          </p:nvPr>
        </p:nvSpPr>
        <p:spPr>
          <a:xfrm>
            <a:off x="480001" y="950401"/>
            <a:ext cx="11225167" cy="465508"/>
          </a:xfrm>
        </p:spPr>
        <p:txBody>
          <a:bodyPr/>
          <a:lstStyle>
            <a:lvl1pPr marL="0" indent="0">
              <a:buNone/>
              <a:defRPr sz="2933" b="0" baseline="0">
                <a:solidFill>
                  <a:schemeClr val="tx1"/>
                </a:solidFill>
              </a:defRPr>
            </a:lvl1pPr>
            <a:lvl2pPr marL="355591" indent="0">
              <a:buNone/>
              <a:defRPr/>
            </a:lvl2pPr>
            <a:lvl3pPr marL="914377" indent="0">
              <a:buNone/>
              <a:defRPr/>
            </a:lvl3pPr>
            <a:lvl4pPr marL="1371566" indent="0">
              <a:buNone/>
              <a:defRPr/>
            </a:lvl4pPr>
            <a:lvl5pPr marL="1828754" indent="0">
              <a:buNone/>
              <a:defRPr/>
            </a:lvl5pPr>
          </a:lstStyle>
          <a:p>
            <a:pPr lvl="0"/>
            <a:r>
              <a:rPr lang="en-US" noProof="0"/>
              <a:t>Subtitle, 22 pts</a:t>
            </a:r>
          </a:p>
        </p:txBody>
      </p:sp>
      <p:sp>
        <p:nvSpPr>
          <p:cNvPr id="7" name="Espace réservé pour une image  6"/>
          <p:cNvSpPr>
            <a:spLocks noGrp="1"/>
          </p:cNvSpPr>
          <p:nvPr>
            <p:ph type="pic" sz="quarter" idx="18"/>
          </p:nvPr>
        </p:nvSpPr>
        <p:spPr>
          <a:xfrm>
            <a:off x="6096001" y="1583140"/>
            <a:ext cx="5609167" cy="4677961"/>
          </a:xfrm>
        </p:spPr>
        <p:txBody>
          <a:bodyPr/>
          <a:lstStyle/>
          <a:p>
            <a:r>
              <a:rPr lang="fr-FR"/>
              <a:t>Cliquez sur l'icône pour ajouter une image</a:t>
            </a:r>
          </a:p>
        </p:txBody>
      </p:sp>
    </p:spTree>
    <p:extLst>
      <p:ext uri="{BB962C8B-B14F-4D97-AF65-F5344CB8AC3E}">
        <p14:creationId xmlns:p14="http://schemas.microsoft.com/office/powerpoint/2010/main" val="23837267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3A055E-C41A-4F2E-BCD4-F93C0C266342}"/>
              </a:ext>
            </a:extLst>
          </p:cNvPr>
          <p:cNvSpPr/>
          <p:nvPr userDrawn="1"/>
        </p:nvSpPr>
        <p:spPr>
          <a:xfrm>
            <a:off x="143339" y="6309320"/>
            <a:ext cx="2880319" cy="480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Tree>
    <p:extLst>
      <p:ext uri="{BB962C8B-B14F-4D97-AF65-F5344CB8AC3E}">
        <p14:creationId xmlns:p14="http://schemas.microsoft.com/office/powerpoint/2010/main" val="335706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ntenu 1 colonne - v1">
    <p:spTree>
      <p:nvGrpSpPr>
        <p:cNvPr id="1" name=""/>
        <p:cNvGrpSpPr/>
        <p:nvPr/>
      </p:nvGrpSpPr>
      <p:grpSpPr>
        <a:xfrm>
          <a:off x="0" y="0"/>
          <a:ext cx="0" cy="0"/>
          <a:chOff x="0" y="0"/>
          <a:chExt cx="0" cy="0"/>
        </a:xfrm>
      </p:grpSpPr>
      <p:pic>
        <p:nvPicPr>
          <p:cNvPr id="13" name="Motifs"/>
          <p:cNvPicPr>
            <a:picLocks noChangeAspect="1"/>
          </p:cNvPicPr>
          <p:nvPr userDrawn="1"/>
        </p:nvPicPr>
        <p:blipFill rotWithShape="1">
          <a:blip r:embed="rId2" cstate="screen">
            <a:extLst>
              <a:ext uri="{28A0092B-C50C-407E-A947-70E740481C1C}">
                <a14:useLocalDpi xmlns:a14="http://schemas.microsoft.com/office/drawing/2010/main"/>
              </a:ext>
            </a:extLst>
          </a:blip>
          <a:srcRect t="-1107"/>
          <a:stretch/>
        </p:blipFill>
        <p:spPr>
          <a:xfrm flipH="1">
            <a:off x="8345213" y="2270234"/>
            <a:ext cx="3846787" cy="4587767"/>
          </a:xfrm>
          <a:prstGeom prst="rect">
            <a:avLst/>
          </a:prstGeom>
        </p:spPr>
      </p:pic>
      <p:sp>
        <p:nvSpPr>
          <p:cNvPr id="14" name="Title 1"/>
          <p:cNvSpPr>
            <a:spLocks noGrp="1"/>
          </p:cNvSpPr>
          <p:nvPr>
            <p:ph type="title" hasCustomPrompt="1"/>
          </p:nvPr>
        </p:nvSpPr>
        <p:spPr>
          <a:xfrm>
            <a:off x="2270235" y="516857"/>
            <a:ext cx="7588469" cy="372346"/>
          </a:xfrm>
          <a:prstGeom prst="rect">
            <a:avLst/>
          </a:prstGeom>
        </p:spPr>
        <p:txBody>
          <a:bodyPr lIns="0" tIns="0" rIns="0" bIns="0" anchor="ctr"/>
          <a:lstStyle>
            <a:lvl1pPr>
              <a:lnSpc>
                <a:spcPts val="2933"/>
              </a:lnSpc>
              <a:defRPr sz="3200"/>
            </a:lvl1pPr>
          </a:lstStyle>
          <a:p>
            <a:r>
              <a:rPr lang="fr-FR"/>
              <a:t>Titre slide, corps 22</a:t>
            </a:r>
            <a:endParaRPr lang="en-US"/>
          </a:p>
        </p:txBody>
      </p:sp>
      <p:sp>
        <p:nvSpPr>
          <p:cNvPr id="16" name="Content Placeholder 2"/>
          <p:cNvSpPr>
            <a:spLocks noGrp="1"/>
          </p:cNvSpPr>
          <p:nvPr>
            <p:ph idx="13" hasCustomPrompt="1"/>
          </p:nvPr>
        </p:nvSpPr>
        <p:spPr>
          <a:xfrm>
            <a:off x="478366" y="1777407"/>
            <a:ext cx="11226801" cy="4483693"/>
          </a:xfrm>
        </p:spPr>
        <p:txBody>
          <a:bodyPr/>
          <a:lstStyle>
            <a:lvl1pPr marL="0" indent="0">
              <a:buFontTx/>
              <a:buNone/>
              <a:defRPr sz="2400" baseline="0"/>
            </a:lvl1pPr>
            <a:lvl2pPr>
              <a:defRPr sz="2133"/>
            </a:lvl2pPr>
            <a:lvl3pPr marL="537620" indent="-177796">
              <a:buFont typeface="Arial" charset="0"/>
              <a:buChar char="•"/>
              <a:tabLst/>
              <a:defRPr sz="1867"/>
            </a:lvl3pPr>
          </a:lstStyle>
          <a:p>
            <a:pPr lvl="0"/>
            <a:r>
              <a:rPr lang="fr-FR"/>
              <a:t>Texte 1er niveau, corps 18</a:t>
            </a:r>
          </a:p>
          <a:p>
            <a:pPr lvl="1"/>
            <a:r>
              <a:rPr lang="fr-FR"/>
              <a:t>Texte 2e niveau, corps 16</a:t>
            </a:r>
          </a:p>
          <a:p>
            <a:pPr lvl="2"/>
            <a:r>
              <a:rPr lang="fr-FR"/>
              <a:t>Texte 3e niveau, corps 14</a:t>
            </a:r>
          </a:p>
        </p:txBody>
      </p:sp>
    </p:spTree>
    <p:extLst>
      <p:ext uri="{BB962C8B-B14F-4D97-AF65-F5344CB8AC3E}">
        <p14:creationId xmlns:p14="http://schemas.microsoft.com/office/powerpoint/2010/main" val="2856314843"/>
      </p:ext>
    </p:extLst>
  </p:cSld>
  <p:clrMapOvr>
    <a:masterClrMapping/>
  </p:clrMapOvr>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9DDE1-D486-4CA7-9291-203F810B3C1F}"/>
              </a:ext>
            </a:extLst>
          </p:cNvPr>
          <p:cNvSpPr>
            <a:spLocks noGrp="1"/>
          </p:cNvSpPr>
          <p:nvPr>
            <p:ph type="dt" sz="half" idx="10"/>
          </p:nvPr>
        </p:nvSpPr>
        <p:spPr>
          <a:xfrm>
            <a:off x="1295400" y="4893311"/>
            <a:ext cx="2743200" cy="16421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67"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2BEFB1EF-1409-4443-9292-0562177E4DDB}"/>
              </a:ext>
            </a:extLst>
          </p:cNvPr>
          <p:cNvSpPr>
            <a:spLocks noGrp="1"/>
          </p:cNvSpPr>
          <p:nvPr>
            <p:ph type="ftr" sz="quarter" idx="11"/>
          </p:nvPr>
        </p:nvSpPr>
        <p:spPr>
          <a:xfrm>
            <a:off x="4038600" y="6356351"/>
            <a:ext cx="4114800" cy="1642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7"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E09BEEF8-DB47-4F90-A20A-DF8541537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D1397-CEB9-4D2F-9A2F-ADF690D894FF}" type="slidenum">
              <a:rPr kumimoji="0" lang="en-GB" sz="1067" b="0" i="0" u="none" strike="noStrike" kern="1200" cap="none" spc="0" normalizeH="0" baseline="0" noProof="0" smtClean="0">
                <a:ln>
                  <a:noFill/>
                </a:ln>
                <a:solidFill>
                  <a:srgbClr val="6B747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67" b="0" i="0" u="none" strike="noStrike" kern="1200" cap="none" spc="0" normalizeH="0" baseline="0" noProof="0">
              <a:ln>
                <a:noFill/>
              </a:ln>
              <a:solidFill>
                <a:srgbClr val="6B747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972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8_Contenu 1 colonne">
    <p:spTree>
      <p:nvGrpSpPr>
        <p:cNvPr id="1" name=""/>
        <p:cNvGrpSpPr/>
        <p:nvPr/>
      </p:nvGrpSpPr>
      <p:grpSpPr>
        <a:xfrm>
          <a:off x="0" y="0"/>
          <a:ext cx="0" cy="0"/>
          <a:chOff x="0" y="0"/>
          <a:chExt cx="0" cy="0"/>
        </a:xfrm>
      </p:grpSpPr>
      <p:sp>
        <p:nvSpPr>
          <p:cNvPr id="8" name="Content Placeholder 2"/>
          <p:cNvSpPr>
            <a:spLocks noGrp="1"/>
          </p:cNvSpPr>
          <p:nvPr>
            <p:ph idx="13" hasCustomPrompt="1"/>
          </p:nvPr>
        </p:nvSpPr>
        <p:spPr>
          <a:xfrm>
            <a:off x="512933" y="1199473"/>
            <a:ext cx="11192235" cy="4970641"/>
          </a:xfrm>
        </p:spPr>
        <p:txBody>
          <a:bodyPr/>
          <a:lstStyle>
            <a:lvl1pPr>
              <a:defRPr sz="2400" baseline="0"/>
            </a:lvl1pPr>
            <a:lvl2pPr>
              <a:defRPr sz="2133"/>
            </a:lvl2pPr>
            <a:lvl3pPr marL="537620" indent="-177796">
              <a:buFont typeface="Arial" charset="0"/>
              <a:buChar char="•"/>
              <a:tabLst/>
              <a:defRPr sz="1867"/>
            </a:lvl3pPr>
          </a:lstStyle>
          <a:p>
            <a:pPr lvl="0"/>
            <a:r>
              <a:rPr lang="en-US" noProof="0"/>
              <a:t>Text 1st level, 18 pts</a:t>
            </a:r>
          </a:p>
          <a:p>
            <a:pPr lvl="1"/>
            <a:r>
              <a:rPr lang="en-US" noProof="0"/>
              <a:t>Text 2nd level, 16 pts</a:t>
            </a:r>
          </a:p>
          <a:p>
            <a:pPr lvl="2"/>
            <a:r>
              <a:rPr lang="en-US" noProof="0"/>
              <a:t>Text 3tf level, 14 pts</a:t>
            </a: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pPr/>
              <a:t>‹#›</a:t>
            </a:fld>
            <a:endParaRPr lang="fr-FR"/>
          </a:p>
        </p:txBody>
      </p:sp>
      <p:sp>
        <p:nvSpPr>
          <p:cNvPr id="5" name="Title Placeholder 1"/>
          <p:cNvSpPr>
            <a:spLocks noGrp="1"/>
          </p:cNvSpPr>
          <p:nvPr>
            <p:ph type="title"/>
          </p:nvPr>
        </p:nvSpPr>
        <p:spPr>
          <a:xfrm>
            <a:off x="478366" y="352919"/>
            <a:ext cx="11226801" cy="517001"/>
          </a:xfrm>
          <a:prstGeom prst="rect">
            <a:avLst/>
          </a:prstGeom>
        </p:spPr>
        <p:txBody>
          <a:bodyPr vert="horz" wrap="square" lIns="0" tIns="0" rIns="0" bIns="0" rtlCol="0" anchor="b">
            <a:spAutoFit/>
          </a:bodyPr>
          <a:lstStyle/>
          <a:p>
            <a:r>
              <a:rPr lang="en-US" noProof="0"/>
              <a:t>Text slide – 1 column, 28 pts </a:t>
            </a:r>
            <a:endParaRPr lang="en-US"/>
          </a:p>
        </p:txBody>
      </p:sp>
    </p:spTree>
    <p:extLst>
      <p:ext uri="{BB962C8B-B14F-4D97-AF65-F5344CB8AC3E}">
        <p14:creationId xmlns:p14="http://schemas.microsoft.com/office/powerpoint/2010/main" val="1071472128"/>
      </p:ext>
    </p:extLst>
  </p:cSld>
  <p:clrMapOvr>
    <a:masterClrMapping/>
  </p:clrMapOvr>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iekt 4" hidden="1">
            <a:extLst>
              <a:ext uri="{FF2B5EF4-FFF2-40B4-BE49-F238E27FC236}">
                <a16:creationId xmlns:a16="http://schemas.microsoft.com/office/drawing/2014/main" id="{B7633BE1-39B9-4AA4-BE31-45C73A9291CB}"/>
              </a:ext>
            </a:extLst>
          </p:cNvPr>
          <p:cNvGraphicFramePr>
            <a:graphicFrameLocks noChangeAspect="1"/>
          </p:cNvGraphicFramePr>
          <p:nvPr userDrawn="1">
            <p:custDataLst>
              <p:tags r:id="rId23"/>
            </p:custDataLst>
            <p:extLst>
              <p:ext uri="{D42A27DB-BD31-4B8C-83A1-F6EECF244321}">
                <p14:modId xmlns:p14="http://schemas.microsoft.com/office/powerpoint/2010/main" val="1264959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276" imgH="275" progId="TCLayout.ActiveDocument.1">
                  <p:embed/>
                </p:oleObj>
              </mc:Choice>
              <mc:Fallback>
                <p:oleObj name="think-cell Slide" r:id="rId25" imgW="276" imgH="275" progId="TCLayout.ActiveDocument.1">
                  <p:embed/>
                  <p:pic>
                    <p:nvPicPr>
                      <p:cNvPr id="5" name="Obiekt 4" hidden="1">
                        <a:extLst>
                          <a:ext uri="{FF2B5EF4-FFF2-40B4-BE49-F238E27FC236}">
                            <a16:creationId xmlns:a16="http://schemas.microsoft.com/office/drawing/2014/main" id="{B7633BE1-39B9-4AA4-BE31-45C73A9291CB}"/>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4" name="Prostokąt 3" hidden="1">
            <a:extLst>
              <a:ext uri="{FF2B5EF4-FFF2-40B4-BE49-F238E27FC236}">
                <a16:creationId xmlns:a16="http://schemas.microsoft.com/office/drawing/2014/main" id="{A7BA4DC3-9684-4D11-AFED-9ADF6A7007A1}"/>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733" b="0"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478366" y="365027"/>
            <a:ext cx="11226801" cy="517064"/>
          </a:xfrm>
          <a:prstGeom prst="rect">
            <a:avLst/>
          </a:prstGeom>
        </p:spPr>
        <p:txBody>
          <a:bodyPr vert="horz" wrap="square" lIns="0" tIns="0" rIns="0" bIns="0" rtlCol="0" anchor="ctr">
            <a:spAutoFit/>
          </a:bodyPr>
          <a:lstStyle/>
          <a:p>
            <a:r>
              <a:rPr lang="en-US" noProof="0"/>
              <a:t>Text slide – 1 column, 28 pts</a:t>
            </a:r>
            <a:endParaRPr lang="en-US"/>
          </a:p>
        </p:txBody>
      </p:sp>
      <p:sp>
        <p:nvSpPr>
          <p:cNvPr id="3" name="Text Placeholder 2"/>
          <p:cNvSpPr>
            <a:spLocks noGrp="1"/>
          </p:cNvSpPr>
          <p:nvPr>
            <p:ph type="body" idx="1"/>
          </p:nvPr>
        </p:nvSpPr>
        <p:spPr>
          <a:xfrm>
            <a:off x="478367" y="1782508"/>
            <a:ext cx="11226800" cy="4478592"/>
          </a:xfrm>
          <a:prstGeom prst="rect">
            <a:avLst/>
          </a:prstGeom>
        </p:spPr>
        <p:txBody>
          <a:bodyPr vert="horz" lIns="0" tIns="0" rIns="0" bIns="0" rtlCol="0">
            <a:noAutofit/>
          </a:bodyPr>
          <a:lstStyle/>
          <a:p>
            <a:pPr lvl="0"/>
            <a:r>
              <a:rPr lang="en-US" noProof="0"/>
              <a:t>Text 1st level, 20 pts</a:t>
            </a:r>
          </a:p>
          <a:p>
            <a:pPr lvl="1"/>
            <a:r>
              <a:rPr lang="en-US" noProof="0"/>
              <a:t>Text 2nd level, 18 pts</a:t>
            </a:r>
          </a:p>
          <a:p>
            <a:pPr lvl="2"/>
            <a:r>
              <a:rPr lang="en-US" noProof="0"/>
              <a:t>Text 3tf level, 16 pts</a:t>
            </a:r>
          </a:p>
        </p:txBody>
      </p:sp>
      <p:cxnSp>
        <p:nvCxnSpPr>
          <p:cNvPr id="8" name="Connecteur droit 7"/>
          <p:cNvCxnSpPr/>
          <p:nvPr/>
        </p:nvCxnSpPr>
        <p:spPr>
          <a:xfrm>
            <a:off x="478367" y="919976"/>
            <a:ext cx="1122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Footer Placeholder 4"/>
          <p:cNvSpPr>
            <a:spLocks noGrp="1"/>
          </p:cNvSpPr>
          <p:nvPr>
            <p:ph type="ftr" sz="quarter" idx="3"/>
          </p:nvPr>
        </p:nvSpPr>
        <p:spPr>
          <a:xfrm>
            <a:off x="2811816" y="6441567"/>
            <a:ext cx="7708403" cy="164212"/>
          </a:xfrm>
          <a:prstGeom prst="rect">
            <a:avLst/>
          </a:prstGeom>
        </p:spPr>
        <p:txBody>
          <a:bodyPr wrap="square" lIns="0" tIns="0" rIns="0" bIns="0">
            <a:spAutoFit/>
          </a:bodyPr>
          <a:lstStyle>
            <a:lvl1pPr algn="ctr">
              <a:defRPr sz="1067">
                <a:solidFill>
                  <a:schemeClr val="tx1"/>
                </a:solidFill>
              </a:defRPr>
            </a:lvl1pPr>
          </a:lstStyle>
          <a:p>
            <a:pPr defTabSz="914377"/>
            <a:endParaRPr lang="en-US">
              <a:solidFill>
                <a:srgbClr val="6B747B"/>
              </a:solidFill>
            </a:endParaRPr>
          </a:p>
        </p:txBody>
      </p:sp>
      <p:sp>
        <p:nvSpPr>
          <p:cNvPr id="26" name="Date Placeholder 3"/>
          <p:cNvSpPr>
            <a:spLocks noGrp="1"/>
          </p:cNvSpPr>
          <p:nvPr>
            <p:ph type="dt" sz="half" idx="2"/>
          </p:nvPr>
        </p:nvSpPr>
        <p:spPr>
          <a:xfrm>
            <a:off x="10284664" y="6441567"/>
            <a:ext cx="1035587" cy="164212"/>
          </a:xfrm>
          <a:prstGeom prst="rect">
            <a:avLst/>
          </a:prstGeom>
        </p:spPr>
        <p:txBody>
          <a:bodyPr lIns="0" tIns="0" rIns="0" bIns="0">
            <a:spAutoFit/>
          </a:bodyPr>
          <a:lstStyle>
            <a:lvl1pPr algn="r">
              <a:defRPr sz="1067">
                <a:solidFill>
                  <a:schemeClr val="tx1"/>
                </a:solidFill>
              </a:defRPr>
            </a:lvl1pPr>
          </a:lstStyle>
          <a:p>
            <a:pPr defTabSz="914377"/>
            <a:endParaRPr lang="fr-FR">
              <a:solidFill>
                <a:srgbClr val="6B747B"/>
              </a:solidFill>
            </a:endParaRPr>
          </a:p>
        </p:txBody>
      </p:sp>
      <p:sp>
        <p:nvSpPr>
          <p:cNvPr id="27" name="Slide Number Placeholder 5"/>
          <p:cNvSpPr>
            <a:spLocks noGrp="1"/>
          </p:cNvSpPr>
          <p:nvPr>
            <p:ph type="sldNum" sz="quarter" idx="4"/>
          </p:nvPr>
        </p:nvSpPr>
        <p:spPr>
          <a:xfrm>
            <a:off x="11289993" y="6441567"/>
            <a:ext cx="414748" cy="164212"/>
          </a:xfrm>
          <a:prstGeom prst="rect">
            <a:avLst/>
          </a:prstGeom>
        </p:spPr>
        <p:txBody>
          <a:bodyPr lIns="0" tIns="0" rIns="0" bIns="0">
            <a:spAutoFit/>
          </a:bodyPr>
          <a:lstStyle>
            <a:lvl1pPr algn="r">
              <a:defRPr sz="1067">
                <a:solidFill>
                  <a:schemeClr val="tx1"/>
                </a:solidFill>
              </a:defRPr>
            </a:lvl1pPr>
          </a:lstStyle>
          <a:p>
            <a:pPr defTabSz="914377"/>
            <a:fld id="{980E94A8-0648-D043-B8F7-3AFA110B04BE}" type="slidenum">
              <a:rPr lang="fr-FR" smtClean="0">
                <a:solidFill>
                  <a:srgbClr val="6B747B"/>
                </a:solidFill>
              </a:rPr>
              <a:pPr defTabSz="914377"/>
              <a:t>‹#›</a:t>
            </a:fld>
            <a:endParaRPr lang="fr-FR">
              <a:solidFill>
                <a:srgbClr val="6B747B"/>
              </a:solidFill>
            </a:endParaRPr>
          </a:p>
        </p:txBody>
      </p:sp>
      <p:cxnSp>
        <p:nvCxnSpPr>
          <p:cNvPr id="29" name="Connecteur droit 28"/>
          <p:cNvCxnSpPr/>
          <p:nvPr/>
        </p:nvCxnSpPr>
        <p:spPr>
          <a:xfrm>
            <a:off x="11944351" y="6523640"/>
            <a:ext cx="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1434233" y="6460140"/>
            <a:ext cx="0" cy="135467"/>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5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784" r:id="rId20"/>
    <p:sldLayoutId id="2147483785" r:id="rId21"/>
  </p:sldLayoutIdLst>
  <p:hf hdr="0" ftr="0" dt="0"/>
  <p:txStyles>
    <p:titleStyle>
      <a:lvl1pPr algn="l" defTabSz="914377" rtl="0" eaLnBrk="1" latinLnBrk="0" hangingPunct="1">
        <a:lnSpc>
          <a:spcPct val="90000"/>
        </a:lnSpc>
        <a:spcBef>
          <a:spcPct val="0"/>
        </a:spcBef>
        <a:buNone/>
        <a:defRPr sz="3733" kern="1200" baseline="0">
          <a:solidFill>
            <a:schemeClr val="tx2"/>
          </a:solidFill>
          <a:latin typeface="+mj-lt"/>
          <a:ea typeface="+mj-ea"/>
          <a:cs typeface="+mj-cs"/>
        </a:defRPr>
      </a:lvl1pPr>
    </p:titleStyle>
    <p:bodyStyle>
      <a:lvl1pPr marL="186262" indent="-186262" algn="l" defTabSz="914377" rtl="0" eaLnBrk="1" latinLnBrk="0" hangingPunct="1">
        <a:lnSpc>
          <a:spcPct val="90000"/>
        </a:lnSpc>
        <a:spcBef>
          <a:spcPts val="2400"/>
        </a:spcBef>
        <a:buClr>
          <a:schemeClr val="accent1"/>
        </a:buClr>
        <a:buFont typeface="Arial" charset="0"/>
        <a:buChar char="•"/>
        <a:tabLst/>
        <a:defRPr sz="2667" b="1" strike="noStrike" kern="1200" baseline="0">
          <a:solidFill>
            <a:schemeClr val="tx2"/>
          </a:solidFill>
          <a:latin typeface="+mn-lt"/>
          <a:ea typeface="+mn-ea"/>
          <a:cs typeface="+mn-cs"/>
        </a:defRPr>
      </a:lvl1pPr>
      <a:lvl2pPr marL="361942" indent="-182029" algn="l" defTabSz="914377" rtl="0" eaLnBrk="1" latinLnBrk="0" hangingPunct="1">
        <a:lnSpc>
          <a:spcPct val="90000"/>
        </a:lnSpc>
        <a:spcBef>
          <a:spcPts val="500"/>
        </a:spcBef>
        <a:buClr>
          <a:schemeClr val="bg2"/>
        </a:buClr>
        <a:buFont typeface="Arial" charset="0"/>
        <a:buChar char="•"/>
        <a:tabLst/>
        <a:defRPr sz="2400" kern="1200" baseline="0">
          <a:solidFill>
            <a:schemeClr val="tx1"/>
          </a:solidFill>
          <a:latin typeface="+mn-lt"/>
          <a:ea typeface="+mn-ea"/>
          <a:cs typeface="+mn-cs"/>
        </a:defRPr>
      </a:lvl2pPr>
      <a:lvl3pPr marL="541853" indent="-179913" algn="l" defTabSz="914377" rtl="0" eaLnBrk="1" latinLnBrk="0" hangingPunct="1">
        <a:lnSpc>
          <a:spcPct val="90000"/>
        </a:lnSpc>
        <a:spcBef>
          <a:spcPts val="500"/>
        </a:spcBef>
        <a:buClr>
          <a:schemeClr val="bg2"/>
        </a:buClr>
        <a:buFont typeface="Arial" charset="0"/>
        <a:buChar char="•"/>
        <a:tabLst/>
        <a:defRPr sz="2133" kern="1200" baseline="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622">
          <p15:clr>
            <a:srgbClr val="F26B43"/>
          </p15:clr>
        </p15:guide>
        <p15:guide id="5" pos="5530">
          <p15:clr>
            <a:srgbClr val="F26B43"/>
          </p15:clr>
        </p15:guide>
        <p15:guide id="6" pos="2880">
          <p15:clr>
            <a:srgbClr val="F26B43"/>
          </p15:clr>
        </p15:guide>
        <p15:guide id="7" orient="horz" pos="860">
          <p15:clr>
            <a:srgbClr val="F26B43"/>
          </p15:clr>
        </p15:guide>
        <p15:guide id="8" orient="horz" pos="781">
          <p15:clr>
            <a:srgbClr val="F26B43"/>
          </p15:clr>
        </p15:guide>
        <p15:guide id="9" orient="horz" pos="295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diagramLayout" Target="../diagrams/layout1.xml"/><Relationship Id="rId26" Type="http://schemas.microsoft.com/office/2007/relationships/diagramDrawing" Target="../diagrams/drawing2.xml"/><Relationship Id="rId3" Type="http://schemas.openxmlformats.org/officeDocument/2006/relationships/slideLayout" Target="../slideLayouts/slideLayout10.xml"/><Relationship Id="rId21" Type="http://schemas.microsoft.com/office/2007/relationships/diagramDrawing" Target="../diagrams/drawing1.xml"/><Relationship Id="rId7" Type="http://schemas.openxmlformats.org/officeDocument/2006/relationships/image" Target="../media/image10.png"/><Relationship Id="rId12" Type="http://schemas.openxmlformats.org/officeDocument/2006/relationships/image" Target="../media/image15.jpg"/><Relationship Id="rId17" Type="http://schemas.openxmlformats.org/officeDocument/2006/relationships/diagramData" Target="../diagrams/data1.xml"/><Relationship Id="rId25" Type="http://schemas.openxmlformats.org/officeDocument/2006/relationships/diagramColors" Target="../diagrams/colors2.xml"/><Relationship Id="rId2" Type="http://schemas.openxmlformats.org/officeDocument/2006/relationships/tags" Target="../tags/tag13.xml"/><Relationship Id="rId16" Type="http://schemas.openxmlformats.org/officeDocument/2006/relationships/chart" Target="../charts/chart1.xml"/><Relationship Id="rId20" Type="http://schemas.openxmlformats.org/officeDocument/2006/relationships/diagramColors" Target="../diagrams/colors1.xml"/><Relationship Id="rId1" Type="http://schemas.openxmlformats.org/officeDocument/2006/relationships/tags" Target="../tags/tag12.xml"/><Relationship Id="rId6" Type="http://schemas.openxmlformats.org/officeDocument/2006/relationships/image" Target="../media/image9.emf"/><Relationship Id="rId11" Type="http://schemas.openxmlformats.org/officeDocument/2006/relationships/image" Target="../media/image14.jpg"/><Relationship Id="rId24" Type="http://schemas.openxmlformats.org/officeDocument/2006/relationships/diagramQuickStyle" Target="../diagrams/quickStyle2.xml"/><Relationship Id="rId5" Type="http://schemas.openxmlformats.org/officeDocument/2006/relationships/oleObject" Target="../embeddings/oleObject10.bin"/><Relationship Id="rId15" Type="http://schemas.openxmlformats.org/officeDocument/2006/relationships/image" Target="../media/image18.png"/><Relationship Id="rId23" Type="http://schemas.openxmlformats.org/officeDocument/2006/relationships/diagramLayout" Target="../diagrams/layout2.xml"/><Relationship Id="rId28" Type="http://schemas.openxmlformats.org/officeDocument/2006/relationships/image" Target="../media/image19.png"/><Relationship Id="rId10" Type="http://schemas.openxmlformats.org/officeDocument/2006/relationships/image" Target="../media/image13.jpg"/><Relationship Id="rId19" Type="http://schemas.openxmlformats.org/officeDocument/2006/relationships/diagramQuickStyle" Target="../diagrams/quickStyle1.xml"/><Relationship Id="rId4" Type="http://schemas.openxmlformats.org/officeDocument/2006/relationships/notesSlide" Target="../notesSlides/notesSlide1.xml"/><Relationship Id="rId9" Type="http://schemas.openxmlformats.org/officeDocument/2006/relationships/image" Target="../media/image12.jpg"/><Relationship Id="rId14" Type="http://schemas.openxmlformats.org/officeDocument/2006/relationships/image" Target="../media/image17.jpg"/><Relationship Id="rId22" Type="http://schemas.openxmlformats.org/officeDocument/2006/relationships/diagramData" Target="../diagrams/data2.xml"/><Relationship Id="rId27" Type="http://schemas.openxmlformats.org/officeDocument/2006/relationships/chart" Target="../charts/char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image" Target="../media/image20.emf"/><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oleObject" Target="../embeddings/oleObject11.bin"/><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slideLayout" Target="../slideLayouts/slideLayout1.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3" Type="http://schemas.openxmlformats.org/officeDocument/2006/relationships/image" Target="../media/image32.jpeg"/><Relationship Id="rId18" Type="http://schemas.openxmlformats.org/officeDocument/2006/relationships/image" Target="../media/image37.jpg"/><Relationship Id="rId26" Type="http://schemas.openxmlformats.org/officeDocument/2006/relationships/image" Target="../media/image45.jpeg"/><Relationship Id="rId39" Type="http://schemas.openxmlformats.org/officeDocument/2006/relationships/image" Target="../media/image58.emf"/><Relationship Id="rId21" Type="http://schemas.openxmlformats.org/officeDocument/2006/relationships/image" Target="../media/image40.png"/><Relationship Id="rId34" Type="http://schemas.openxmlformats.org/officeDocument/2006/relationships/image" Target="../media/image53.emf"/><Relationship Id="rId42" Type="http://schemas.openxmlformats.org/officeDocument/2006/relationships/image" Target="../media/image61.png"/><Relationship Id="rId7" Type="http://schemas.openxmlformats.org/officeDocument/2006/relationships/image" Target="../media/image26.jpg"/><Relationship Id="rId2" Type="http://schemas.openxmlformats.org/officeDocument/2006/relationships/notesSlide" Target="../notesSlides/notesSlide3.xml"/><Relationship Id="rId16" Type="http://schemas.openxmlformats.org/officeDocument/2006/relationships/image" Target="../media/image35.jpeg"/><Relationship Id="rId29" Type="http://schemas.openxmlformats.org/officeDocument/2006/relationships/image" Target="../media/image48.jpeg"/><Relationship Id="rId1" Type="http://schemas.openxmlformats.org/officeDocument/2006/relationships/slideLayout" Target="../slideLayouts/slideLayout17.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3.jpeg"/><Relationship Id="rId32" Type="http://schemas.openxmlformats.org/officeDocument/2006/relationships/image" Target="../media/image51.jpeg"/><Relationship Id="rId37" Type="http://schemas.openxmlformats.org/officeDocument/2006/relationships/image" Target="../media/image56.emf"/><Relationship Id="rId40" Type="http://schemas.openxmlformats.org/officeDocument/2006/relationships/image" Target="../media/image59.jpeg"/><Relationship Id="rId45" Type="http://schemas.openxmlformats.org/officeDocument/2006/relationships/image" Target="../media/image64.jpeg"/><Relationship Id="rId5" Type="http://schemas.openxmlformats.org/officeDocument/2006/relationships/image" Target="../media/image24.jpeg"/><Relationship Id="rId15" Type="http://schemas.openxmlformats.org/officeDocument/2006/relationships/image" Target="../media/image34.jpg"/><Relationship Id="rId23" Type="http://schemas.openxmlformats.org/officeDocument/2006/relationships/image" Target="../media/image42.jpeg"/><Relationship Id="rId28" Type="http://schemas.openxmlformats.org/officeDocument/2006/relationships/image" Target="../media/image47.jpeg"/><Relationship Id="rId36" Type="http://schemas.openxmlformats.org/officeDocument/2006/relationships/image" Target="../media/image55.emf"/><Relationship Id="rId10" Type="http://schemas.openxmlformats.org/officeDocument/2006/relationships/image" Target="../media/image29.jpg"/><Relationship Id="rId19" Type="http://schemas.openxmlformats.org/officeDocument/2006/relationships/image" Target="../media/image38.jpg"/><Relationship Id="rId31" Type="http://schemas.openxmlformats.org/officeDocument/2006/relationships/image" Target="../media/image50.jpeg"/><Relationship Id="rId44" Type="http://schemas.openxmlformats.org/officeDocument/2006/relationships/image" Target="../media/image63.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jpg"/><Relationship Id="rId22" Type="http://schemas.openxmlformats.org/officeDocument/2006/relationships/image" Target="../media/image41.jpeg"/><Relationship Id="rId27" Type="http://schemas.openxmlformats.org/officeDocument/2006/relationships/image" Target="../media/image46.jpeg"/><Relationship Id="rId30" Type="http://schemas.openxmlformats.org/officeDocument/2006/relationships/image" Target="../media/image49.jpeg"/><Relationship Id="rId35" Type="http://schemas.openxmlformats.org/officeDocument/2006/relationships/image" Target="../media/image54.emf"/><Relationship Id="rId43" Type="http://schemas.openxmlformats.org/officeDocument/2006/relationships/image" Target="../media/image62.png"/><Relationship Id="rId8" Type="http://schemas.openxmlformats.org/officeDocument/2006/relationships/image" Target="../media/image27.png"/><Relationship Id="rId3" Type="http://schemas.openxmlformats.org/officeDocument/2006/relationships/image" Target="../media/image22.png"/><Relationship Id="rId12" Type="http://schemas.openxmlformats.org/officeDocument/2006/relationships/image" Target="../media/image31.jpeg"/><Relationship Id="rId17" Type="http://schemas.openxmlformats.org/officeDocument/2006/relationships/image" Target="../media/image36.jpeg"/><Relationship Id="rId25" Type="http://schemas.openxmlformats.org/officeDocument/2006/relationships/image" Target="../media/image44.jpeg"/><Relationship Id="rId33" Type="http://schemas.openxmlformats.org/officeDocument/2006/relationships/image" Target="../media/image52.gif"/><Relationship Id="rId38" Type="http://schemas.openxmlformats.org/officeDocument/2006/relationships/image" Target="../media/image57.emf"/><Relationship Id="rId46" Type="http://schemas.openxmlformats.org/officeDocument/2006/relationships/image" Target="../media/image21.png"/><Relationship Id="rId20" Type="http://schemas.openxmlformats.org/officeDocument/2006/relationships/image" Target="../media/image39.png"/><Relationship Id="rId41"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8.emf"/><Relationship Id="rId5" Type="http://schemas.openxmlformats.org/officeDocument/2006/relationships/oleObject" Target="../embeddings/oleObject12.bin"/><Relationship Id="rId4" Type="http://schemas.openxmlformats.org/officeDocument/2006/relationships/notesSlide" Target="../notesSlides/notesSlide5.xml"/><Relationship Id="rId9"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7.xml"/><Relationship Id="rId7" Type="http://schemas.openxmlformats.org/officeDocument/2006/relationships/chart" Target="../charts/chart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0.emf"/><Relationship Id="rId5" Type="http://schemas.openxmlformats.org/officeDocument/2006/relationships/oleObject" Target="../embeddings/oleObject13.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7.xml"/><Relationship Id="rId7" Type="http://schemas.openxmlformats.org/officeDocument/2006/relationships/chart" Target="../charts/chart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0.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7" name="Object 146"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147" name="Object 14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7" name="object 17"/>
          <p:cNvSpPr/>
          <p:nvPr/>
        </p:nvSpPr>
        <p:spPr>
          <a:xfrm>
            <a:off x="495617" y="4565795"/>
            <a:ext cx="7029238" cy="1893993"/>
          </a:xfrm>
          <a:custGeom>
            <a:avLst/>
            <a:gdLst/>
            <a:ahLst/>
            <a:cxnLst/>
            <a:rect l="l" t="t" r="r" b="b"/>
            <a:pathLst>
              <a:path w="4188460" h="1420495">
                <a:moveTo>
                  <a:pt x="0" y="1420368"/>
                </a:moveTo>
                <a:lnTo>
                  <a:pt x="4187952" y="1420368"/>
                </a:lnTo>
                <a:lnTo>
                  <a:pt x="4187952" y="0"/>
                </a:lnTo>
                <a:lnTo>
                  <a:pt x="0" y="0"/>
                </a:lnTo>
                <a:lnTo>
                  <a:pt x="0" y="1420368"/>
                </a:lnTo>
                <a:close/>
              </a:path>
            </a:pathLst>
          </a:custGeom>
          <a:solidFill>
            <a:schemeClr val="bg1"/>
          </a:solidFill>
        </p:spPr>
        <p:txBody>
          <a:bodyPr wrap="square" lIns="0" tIns="0" rIns="0" bIns="0"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Arial"/>
            </a:endParaRPr>
          </a:p>
        </p:txBody>
      </p:sp>
      <p:sp>
        <p:nvSpPr>
          <p:cNvPr id="148" name="Rectangle 147" hidden="1"/>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sym typeface="+mn-lt"/>
            </a:endParaRPr>
          </a:p>
        </p:txBody>
      </p:sp>
      <p:sp>
        <p:nvSpPr>
          <p:cNvPr id="11" name="object 11"/>
          <p:cNvSpPr/>
          <p:nvPr/>
        </p:nvSpPr>
        <p:spPr>
          <a:xfrm>
            <a:off x="11921404" y="6648893"/>
            <a:ext cx="0" cy="0"/>
          </a:xfrm>
          <a:custGeom>
            <a:avLst/>
            <a:gdLst/>
            <a:ahLst/>
            <a:cxnLst/>
            <a:rect l="l" t="t" r="r" b="b"/>
            <a:pathLst>
              <a:path>
                <a:moveTo>
                  <a:pt x="0" y="0"/>
                </a:moveTo>
                <a:lnTo>
                  <a:pt x="0" y="0"/>
                </a:lnTo>
              </a:path>
            </a:pathLst>
          </a:custGeom>
          <a:ln w="28956">
            <a:solidFill>
              <a:srgbClr val="8F6DAA"/>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2" name="object 12"/>
          <p:cNvSpPr/>
          <p:nvPr/>
        </p:nvSpPr>
        <p:spPr>
          <a:xfrm>
            <a:off x="11434063" y="6459728"/>
            <a:ext cx="0" cy="135467"/>
          </a:xfrm>
          <a:custGeom>
            <a:avLst/>
            <a:gdLst/>
            <a:ahLst/>
            <a:cxnLst/>
            <a:rect l="l" t="t" r="r" b="b"/>
            <a:pathLst>
              <a:path h="101600">
                <a:moveTo>
                  <a:pt x="0" y="0"/>
                </a:moveTo>
                <a:lnTo>
                  <a:pt x="0" y="101599"/>
                </a:lnTo>
              </a:path>
            </a:pathLst>
          </a:custGeom>
          <a:ln w="6096">
            <a:solidFill>
              <a:srgbClr val="C3C6CA"/>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5" name="object 15"/>
          <p:cNvSpPr/>
          <p:nvPr/>
        </p:nvSpPr>
        <p:spPr>
          <a:xfrm>
            <a:off x="7808384" y="4516690"/>
            <a:ext cx="3848522" cy="1914124"/>
          </a:xfrm>
          <a:custGeom>
            <a:avLst/>
            <a:gdLst/>
            <a:ahLst/>
            <a:cxnLst/>
            <a:rect l="l" t="t" r="r" b="b"/>
            <a:pathLst>
              <a:path w="4180840" h="1420495">
                <a:moveTo>
                  <a:pt x="0" y="1420368"/>
                </a:moveTo>
                <a:lnTo>
                  <a:pt x="4180331" y="1420368"/>
                </a:lnTo>
                <a:lnTo>
                  <a:pt x="4180331" y="0"/>
                </a:lnTo>
                <a:lnTo>
                  <a:pt x="0" y="0"/>
                </a:lnTo>
                <a:lnTo>
                  <a:pt x="0" y="1420368"/>
                </a:lnTo>
                <a:close/>
              </a:path>
            </a:pathLst>
          </a:custGeom>
          <a:solidFill>
            <a:schemeClr val="bg1"/>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6" name="object 16"/>
          <p:cNvSpPr/>
          <p:nvPr/>
        </p:nvSpPr>
        <p:spPr>
          <a:xfrm>
            <a:off x="7773140" y="4246053"/>
            <a:ext cx="3875829" cy="2184930"/>
          </a:xfrm>
          <a:custGeom>
            <a:avLst/>
            <a:gdLst/>
            <a:ahLst/>
            <a:cxnLst/>
            <a:rect l="l" t="t" r="r" b="b"/>
            <a:pathLst>
              <a:path w="4180840" h="1644650">
                <a:moveTo>
                  <a:pt x="0" y="1644395"/>
                </a:moveTo>
                <a:lnTo>
                  <a:pt x="4180331" y="1644395"/>
                </a:lnTo>
                <a:lnTo>
                  <a:pt x="4180331" y="0"/>
                </a:lnTo>
                <a:lnTo>
                  <a:pt x="0" y="0"/>
                </a:lnTo>
                <a:lnTo>
                  <a:pt x="0" y="1644395"/>
                </a:lnTo>
                <a:close/>
              </a:path>
            </a:pathLst>
          </a:custGeom>
          <a:ln w="12192">
            <a:solidFill>
              <a:srgbClr val="6FB541"/>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8" name="object 18"/>
          <p:cNvSpPr/>
          <p:nvPr/>
        </p:nvSpPr>
        <p:spPr>
          <a:xfrm>
            <a:off x="461750" y="4246053"/>
            <a:ext cx="7259426" cy="2184930"/>
          </a:xfrm>
          <a:custGeom>
            <a:avLst/>
            <a:gdLst/>
            <a:ahLst/>
            <a:cxnLst/>
            <a:rect l="l" t="t" r="r" b="b"/>
            <a:pathLst>
              <a:path w="4188460" h="1644650">
                <a:moveTo>
                  <a:pt x="0" y="1644395"/>
                </a:moveTo>
                <a:lnTo>
                  <a:pt x="4187952" y="1644395"/>
                </a:lnTo>
                <a:lnTo>
                  <a:pt x="4187952" y="0"/>
                </a:lnTo>
                <a:lnTo>
                  <a:pt x="0" y="0"/>
                </a:lnTo>
                <a:lnTo>
                  <a:pt x="0" y="1644395"/>
                </a:lnTo>
                <a:close/>
              </a:path>
            </a:pathLst>
          </a:custGeom>
          <a:ln w="12192">
            <a:solidFill>
              <a:srgbClr val="A11A41"/>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0" name="object 20"/>
          <p:cNvSpPr/>
          <p:nvPr/>
        </p:nvSpPr>
        <p:spPr>
          <a:xfrm>
            <a:off x="3973011" y="1424210"/>
            <a:ext cx="3808307" cy="2742250"/>
          </a:xfrm>
          <a:custGeom>
            <a:avLst/>
            <a:gdLst/>
            <a:ahLst/>
            <a:cxnLst/>
            <a:rect l="l" t="t" r="r" b="b"/>
            <a:pathLst>
              <a:path w="2856229" h="2108200">
                <a:moveTo>
                  <a:pt x="0" y="2107692"/>
                </a:moveTo>
                <a:lnTo>
                  <a:pt x="2855976" y="2107692"/>
                </a:lnTo>
                <a:lnTo>
                  <a:pt x="2855976" y="0"/>
                </a:lnTo>
                <a:lnTo>
                  <a:pt x="0" y="0"/>
                </a:lnTo>
                <a:lnTo>
                  <a:pt x="0" y="2107692"/>
                </a:lnTo>
                <a:close/>
              </a:path>
            </a:pathLst>
          </a:custGeom>
          <a:solidFill>
            <a:schemeClr val="bg1"/>
          </a:solidFill>
          <a:ln>
            <a:solidFill>
              <a:srgbClr val="00B0F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1" name="object 21"/>
          <p:cNvSpPr/>
          <p:nvPr/>
        </p:nvSpPr>
        <p:spPr>
          <a:xfrm>
            <a:off x="453813" y="1068475"/>
            <a:ext cx="11226800" cy="367479"/>
          </a:xfrm>
          <a:custGeom>
            <a:avLst/>
            <a:gdLst/>
            <a:ahLst/>
            <a:cxnLst/>
            <a:rect l="l" t="t" r="r" b="b"/>
            <a:pathLst>
              <a:path w="8420100" h="227330">
                <a:moveTo>
                  <a:pt x="0" y="227075"/>
                </a:moveTo>
                <a:lnTo>
                  <a:pt x="8420100" y="227075"/>
                </a:lnTo>
                <a:lnTo>
                  <a:pt x="8420100" y="0"/>
                </a:lnTo>
                <a:lnTo>
                  <a:pt x="0" y="0"/>
                </a:lnTo>
                <a:lnTo>
                  <a:pt x="0" y="227075"/>
                </a:lnTo>
                <a:close/>
              </a:path>
            </a:pathLst>
          </a:custGeom>
          <a:solidFill>
            <a:schemeClr val="accent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2" name="object 22"/>
          <p:cNvSpPr/>
          <p:nvPr/>
        </p:nvSpPr>
        <p:spPr>
          <a:xfrm>
            <a:off x="456722" y="4246053"/>
            <a:ext cx="7290436" cy="376786"/>
          </a:xfrm>
          <a:custGeom>
            <a:avLst/>
            <a:gdLst/>
            <a:ahLst/>
            <a:cxnLst/>
            <a:rect l="l" t="t" r="r" b="b"/>
            <a:pathLst>
              <a:path w="4174490" h="234950">
                <a:moveTo>
                  <a:pt x="0" y="234695"/>
                </a:moveTo>
                <a:lnTo>
                  <a:pt x="4174236" y="234695"/>
                </a:lnTo>
                <a:lnTo>
                  <a:pt x="4174236" y="0"/>
                </a:lnTo>
                <a:lnTo>
                  <a:pt x="0" y="0"/>
                </a:lnTo>
                <a:lnTo>
                  <a:pt x="0" y="234695"/>
                </a:lnTo>
                <a:close/>
              </a:path>
            </a:pathLst>
          </a:custGeom>
          <a:solidFill>
            <a:srgbClr val="9E0546"/>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3" name="object 23"/>
          <p:cNvSpPr/>
          <p:nvPr/>
        </p:nvSpPr>
        <p:spPr>
          <a:xfrm>
            <a:off x="7804891" y="4242666"/>
            <a:ext cx="3844078" cy="381823"/>
          </a:xfrm>
          <a:custGeom>
            <a:avLst/>
            <a:gdLst/>
            <a:ahLst/>
            <a:cxnLst/>
            <a:rect l="l" t="t" r="r" b="b"/>
            <a:pathLst>
              <a:path w="4180840" h="234950">
                <a:moveTo>
                  <a:pt x="0" y="234695"/>
                </a:moveTo>
                <a:lnTo>
                  <a:pt x="4180331" y="234695"/>
                </a:lnTo>
                <a:lnTo>
                  <a:pt x="4180331" y="0"/>
                </a:lnTo>
                <a:lnTo>
                  <a:pt x="0" y="0"/>
                </a:lnTo>
                <a:lnTo>
                  <a:pt x="0" y="234695"/>
                </a:lnTo>
                <a:close/>
              </a:path>
            </a:pathLst>
          </a:custGeom>
          <a:solidFill>
            <a:srgbClr val="6FB541"/>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4" name="object 24"/>
          <p:cNvSpPr/>
          <p:nvPr/>
        </p:nvSpPr>
        <p:spPr>
          <a:xfrm>
            <a:off x="2643746" y="4282649"/>
            <a:ext cx="294640" cy="302767"/>
          </a:xfrm>
          <a:prstGeom prst="rect">
            <a:avLst/>
          </a:prstGeom>
          <a:blipFill>
            <a:blip r:embed="rId7"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5" name="object 25"/>
          <p:cNvSpPr/>
          <p:nvPr/>
        </p:nvSpPr>
        <p:spPr>
          <a:xfrm>
            <a:off x="8345229" y="4284492"/>
            <a:ext cx="286512" cy="286511"/>
          </a:xfrm>
          <a:prstGeom prst="rect">
            <a:avLst/>
          </a:prstGeom>
          <a:blipFill>
            <a:blip r:embed="rId8"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6" name="object 26"/>
          <p:cNvSpPr/>
          <p:nvPr/>
        </p:nvSpPr>
        <p:spPr>
          <a:xfrm>
            <a:off x="4808388" y="1130998"/>
            <a:ext cx="394207" cy="249935"/>
          </a:xfrm>
          <a:prstGeom prst="rect">
            <a:avLst/>
          </a:prstGeom>
          <a:blipFill>
            <a:blip r:embed="rId9"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7" name="object 27"/>
          <p:cNvSpPr/>
          <p:nvPr/>
        </p:nvSpPr>
        <p:spPr>
          <a:xfrm>
            <a:off x="2828458" y="4662612"/>
            <a:ext cx="0" cy="1776307"/>
          </a:xfrm>
          <a:custGeom>
            <a:avLst/>
            <a:gdLst/>
            <a:ahLst/>
            <a:cxnLst/>
            <a:rect l="l" t="t" r="r" b="b"/>
            <a:pathLst>
              <a:path h="1332229">
                <a:moveTo>
                  <a:pt x="0" y="0"/>
                </a:moveTo>
                <a:lnTo>
                  <a:pt x="0" y="1331747"/>
                </a:lnTo>
              </a:path>
            </a:pathLst>
          </a:custGeom>
          <a:ln w="12192">
            <a:solidFill>
              <a:srgbClr val="C00000"/>
            </a:solidFill>
            <a:prstDash val="dash"/>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28" name="object 28"/>
          <p:cNvSpPr/>
          <p:nvPr/>
        </p:nvSpPr>
        <p:spPr>
          <a:xfrm>
            <a:off x="5188183" y="4638799"/>
            <a:ext cx="8467" cy="1776307"/>
          </a:xfrm>
          <a:custGeom>
            <a:avLst/>
            <a:gdLst/>
            <a:ahLst/>
            <a:cxnLst/>
            <a:rect l="l" t="t" r="r" b="b"/>
            <a:pathLst>
              <a:path w="6350" h="1332229">
                <a:moveTo>
                  <a:pt x="6223" y="0"/>
                </a:moveTo>
                <a:lnTo>
                  <a:pt x="0" y="1331747"/>
                </a:lnTo>
              </a:path>
            </a:pathLst>
          </a:custGeom>
          <a:ln w="12191">
            <a:solidFill>
              <a:srgbClr val="C00000"/>
            </a:solidFill>
            <a:prstDash val="dash"/>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31" name="object 31"/>
          <p:cNvSpPr/>
          <p:nvPr/>
        </p:nvSpPr>
        <p:spPr>
          <a:xfrm>
            <a:off x="453813" y="1104581"/>
            <a:ext cx="11203093" cy="3085253"/>
          </a:xfrm>
          <a:custGeom>
            <a:avLst/>
            <a:gdLst/>
            <a:ahLst/>
            <a:cxnLst/>
            <a:rect l="l" t="t" r="r" b="b"/>
            <a:pathLst>
              <a:path w="8402320" h="2313940">
                <a:moveTo>
                  <a:pt x="0" y="2313431"/>
                </a:moveTo>
                <a:lnTo>
                  <a:pt x="8401812" y="2313431"/>
                </a:lnTo>
                <a:lnTo>
                  <a:pt x="8401812" y="0"/>
                </a:lnTo>
                <a:lnTo>
                  <a:pt x="0" y="0"/>
                </a:lnTo>
                <a:lnTo>
                  <a:pt x="0" y="2313431"/>
                </a:lnTo>
                <a:close/>
              </a:path>
            </a:pathLst>
          </a:custGeom>
          <a:ln w="12192">
            <a:solidFill>
              <a:srgbClr val="4495CE"/>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33" name="object 33"/>
          <p:cNvSpPr txBox="1"/>
          <p:nvPr/>
        </p:nvSpPr>
        <p:spPr>
          <a:xfrm>
            <a:off x="1948059" y="4325266"/>
            <a:ext cx="3670672" cy="205121"/>
          </a:xfrm>
          <a:prstGeom prst="rect">
            <a:avLst/>
          </a:prstGeom>
        </p:spPr>
        <p:txBody>
          <a:bodyPr vert="horz" wrap="square" lIns="0" tIns="0" rIns="0" bIns="0" rtlCol="0">
            <a:spAutoFit/>
          </a:bodyPr>
          <a:lstStyle/>
          <a:p>
            <a:pPr marL="1128578" marR="0" lvl="0" indent="0" algn="l" defTabSz="685800" rtl="0" eaLnBrk="1" fontAlgn="auto" latinLnBrk="0" hangingPunct="1">
              <a:lnSpc>
                <a:spcPct val="100000"/>
              </a:lnSpc>
              <a:spcBef>
                <a:spcPts val="593"/>
              </a:spcBef>
              <a:spcAft>
                <a:spcPts val="0"/>
              </a:spcAft>
              <a:buClrTx/>
              <a:buSzTx/>
              <a:buFontTx/>
              <a:buNone/>
              <a:tabLst/>
              <a:defRPr/>
            </a:pPr>
            <a:r>
              <a:rPr kumimoji="0" lang="en-US" sz="1333" b="1" i="0" u="none" strike="noStrike" kern="1200" cap="none" spc="-193" normalizeH="0" baseline="0" noProof="0">
                <a:ln>
                  <a:noFill/>
                </a:ln>
                <a:solidFill>
                  <a:srgbClr val="FFFFFF"/>
                </a:solidFill>
                <a:effectLst/>
                <a:uLnTx/>
                <a:uFillTx/>
                <a:latin typeface="Arial" panose="020B0604020202020204"/>
                <a:ea typeface="+mn-ea"/>
                <a:cs typeface="Arial"/>
              </a:rPr>
              <a:t>E</a:t>
            </a:r>
            <a:r>
              <a:rPr kumimoji="0" lang="pl-PL" sz="1333" b="1" i="0" u="none" strike="noStrike" kern="1200" cap="none" spc="-193" normalizeH="0" baseline="0" noProof="0">
                <a:ln>
                  <a:noFill/>
                </a:ln>
                <a:solidFill>
                  <a:srgbClr val="FFFFFF"/>
                </a:solidFill>
                <a:effectLst/>
                <a:uLnTx/>
                <a:uFillTx/>
                <a:latin typeface="Arial" panose="020B0604020202020204"/>
                <a:ea typeface="+mn-ea"/>
                <a:cs typeface="Arial"/>
              </a:rPr>
              <a:t> </a:t>
            </a:r>
            <a:r>
              <a:rPr kumimoji="0" lang="en-US" sz="1333" b="1" i="0" u="none" strike="noStrike" kern="1200" cap="none" spc="80" normalizeH="0" baseline="0" noProof="0">
                <a:ln>
                  <a:noFill/>
                </a:ln>
                <a:solidFill>
                  <a:srgbClr val="FFFFFF"/>
                </a:solidFill>
                <a:effectLst/>
                <a:uLnTx/>
                <a:uFillTx/>
                <a:latin typeface="Arial" panose="020B0604020202020204"/>
                <a:ea typeface="+mn-ea"/>
                <a:cs typeface="Arial"/>
              </a:rPr>
              <a:t>C</a:t>
            </a:r>
            <a:r>
              <a:rPr kumimoji="0" lang="en-US" sz="1333" b="1" i="0" u="none" strike="noStrike" kern="1200" cap="none" spc="87" normalizeH="0" baseline="0" noProof="0">
                <a:ln>
                  <a:noFill/>
                </a:ln>
                <a:solidFill>
                  <a:srgbClr val="FFFFFF"/>
                </a:solidFill>
                <a:effectLst/>
                <a:uLnTx/>
                <a:uFillTx/>
                <a:latin typeface="Arial" panose="020B0604020202020204"/>
                <a:ea typeface="+mn-ea"/>
                <a:cs typeface="Arial"/>
              </a:rPr>
              <a:t>O</a:t>
            </a:r>
            <a:r>
              <a:rPr kumimoji="0" lang="en-US" sz="1333" b="1" i="0" u="none" strike="noStrike" kern="1200" cap="none" spc="20" normalizeH="0" baseline="0" noProof="0">
                <a:ln>
                  <a:noFill/>
                </a:ln>
                <a:solidFill>
                  <a:srgbClr val="FFFFFF"/>
                </a:solidFill>
                <a:effectLst/>
                <a:uLnTx/>
                <a:uFillTx/>
                <a:latin typeface="Arial" panose="020B0604020202020204"/>
                <a:ea typeface="+mn-ea"/>
                <a:cs typeface="Arial"/>
              </a:rPr>
              <a:t>N</a:t>
            </a:r>
            <a:r>
              <a:rPr kumimoji="0" lang="en-US" sz="1333" b="1" i="0" u="none" strike="noStrike" kern="1200" cap="none" spc="87" normalizeH="0" baseline="0" noProof="0">
                <a:ln>
                  <a:noFill/>
                </a:ln>
                <a:solidFill>
                  <a:srgbClr val="FFFFFF"/>
                </a:solidFill>
                <a:effectLst/>
                <a:uLnTx/>
                <a:uFillTx/>
                <a:latin typeface="Arial" panose="020B0604020202020204"/>
                <a:ea typeface="+mn-ea"/>
                <a:cs typeface="Arial"/>
              </a:rPr>
              <a:t>O</a:t>
            </a:r>
            <a:r>
              <a:rPr kumimoji="0" lang="en-US" sz="1333" b="1" i="0" u="none" strike="noStrike" kern="1200" cap="none" spc="93" normalizeH="0" baseline="0" noProof="0">
                <a:ln>
                  <a:noFill/>
                </a:ln>
                <a:solidFill>
                  <a:srgbClr val="FFFFFF"/>
                </a:solidFill>
                <a:effectLst/>
                <a:uLnTx/>
                <a:uFillTx/>
                <a:latin typeface="Arial" panose="020B0604020202020204"/>
                <a:ea typeface="+mn-ea"/>
                <a:cs typeface="Arial"/>
              </a:rPr>
              <a:t>M</a:t>
            </a:r>
            <a:r>
              <a:rPr kumimoji="0" lang="en-US" sz="1333" b="1" i="0" u="none" strike="noStrike" kern="1200" cap="none" spc="7" normalizeH="0" baseline="0" noProof="0">
                <a:ln>
                  <a:noFill/>
                </a:ln>
                <a:solidFill>
                  <a:srgbClr val="FFFFFF"/>
                </a:solidFill>
                <a:effectLst/>
                <a:uLnTx/>
                <a:uFillTx/>
                <a:latin typeface="Arial" panose="020B0604020202020204"/>
                <a:ea typeface="+mn-ea"/>
                <a:cs typeface="Arial"/>
              </a:rPr>
              <a:t>I</a:t>
            </a:r>
            <a:r>
              <a:rPr kumimoji="0" lang="en-US" sz="1333" b="1" i="0" u="none" strike="noStrike" kern="1200" cap="none" spc="0" normalizeH="0" baseline="0" noProof="0">
                <a:ln>
                  <a:noFill/>
                </a:ln>
                <a:solidFill>
                  <a:srgbClr val="FFFFFF"/>
                </a:solidFill>
                <a:effectLst/>
                <a:uLnTx/>
                <a:uFillTx/>
                <a:latin typeface="Arial" panose="020B0604020202020204"/>
                <a:ea typeface="+mn-ea"/>
                <a:cs typeface="Arial"/>
              </a:rPr>
              <a:t>C</a:t>
            </a:r>
            <a:r>
              <a:rPr kumimoji="0" lang="en-US" sz="1333" b="1" i="0" u="none" strike="noStrike" kern="1200" cap="none" spc="80" normalizeH="0" baseline="0" noProof="0">
                <a:ln>
                  <a:noFill/>
                </a:ln>
                <a:solidFill>
                  <a:srgbClr val="FFFFFF"/>
                </a:solidFill>
                <a:effectLst/>
                <a:uLnTx/>
                <a:uFillTx/>
                <a:latin typeface="Arial" panose="020B0604020202020204"/>
                <a:ea typeface="+mn-ea"/>
                <a:cs typeface="Arial"/>
              </a:rPr>
              <a:t> </a:t>
            </a:r>
            <a:r>
              <a:rPr kumimoji="0" lang="en-US" sz="1333" b="1" i="0" u="none" strike="noStrike" kern="1200" cap="none" spc="-193" normalizeH="0" baseline="0" noProof="0">
                <a:ln>
                  <a:noFill/>
                </a:ln>
                <a:solidFill>
                  <a:srgbClr val="FFFFFF"/>
                </a:solidFill>
                <a:effectLst/>
                <a:uLnTx/>
                <a:uFillTx/>
                <a:latin typeface="Arial" panose="020B0604020202020204"/>
                <a:ea typeface="+mn-ea"/>
                <a:cs typeface="Arial"/>
              </a:rPr>
              <a:t>S</a:t>
            </a:r>
            <a:r>
              <a:rPr kumimoji="0" lang="pl-PL" sz="1333" b="1" i="0" u="none" strike="noStrike" kern="1200" cap="none" spc="-193" normalizeH="0" baseline="0" noProof="0">
                <a:ln>
                  <a:noFill/>
                </a:ln>
                <a:solidFill>
                  <a:srgbClr val="FFFFFF"/>
                </a:solidFill>
                <a:effectLst/>
                <a:uLnTx/>
                <a:uFillTx/>
                <a:latin typeface="Arial" panose="020B0604020202020204"/>
                <a:ea typeface="+mn-ea"/>
                <a:cs typeface="Arial"/>
              </a:rPr>
              <a:t> </a:t>
            </a:r>
            <a:r>
              <a:rPr kumimoji="0" lang="en-US" sz="1333" b="1" i="0" u="none" strike="noStrike" kern="1200" cap="none" spc="20" normalizeH="0" baseline="0" noProof="0">
                <a:ln>
                  <a:noFill/>
                </a:ln>
                <a:solidFill>
                  <a:srgbClr val="FFFFFF"/>
                </a:solidFill>
                <a:effectLst/>
                <a:uLnTx/>
                <a:uFillTx/>
                <a:latin typeface="Arial" panose="020B0604020202020204"/>
                <a:ea typeface="+mn-ea"/>
                <a:cs typeface="Arial"/>
              </a:rPr>
              <a:t>NA</a:t>
            </a:r>
            <a:r>
              <a:rPr kumimoji="0" lang="en-US" sz="1333" b="1" i="0" u="none" strike="noStrike" kern="1200" cap="none" spc="-147" normalizeH="0" baseline="0" noProof="0">
                <a:ln>
                  <a:noFill/>
                </a:ln>
                <a:solidFill>
                  <a:srgbClr val="FFFFFF"/>
                </a:solidFill>
                <a:effectLst/>
                <a:uLnTx/>
                <a:uFillTx/>
                <a:latin typeface="Arial" panose="020B0604020202020204"/>
                <a:ea typeface="+mn-ea"/>
                <a:cs typeface="Arial"/>
              </a:rPr>
              <a:t>P</a:t>
            </a:r>
            <a:r>
              <a:rPr kumimoji="0" lang="en-US" sz="1333" b="1" i="0" u="none" strike="noStrike" kern="1200" cap="none" spc="-193" normalizeH="0" baseline="0" noProof="0">
                <a:ln>
                  <a:noFill/>
                </a:ln>
                <a:solidFill>
                  <a:srgbClr val="FFFFFF"/>
                </a:solidFill>
                <a:effectLst/>
                <a:uLnTx/>
                <a:uFillTx/>
                <a:latin typeface="Arial" panose="020B0604020202020204"/>
                <a:ea typeface="+mn-ea"/>
                <a:cs typeface="Arial"/>
              </a:rPr>
              <a:t>S</a:t>
            </a:r>
            <a:r>
              <a:rPr kumimoji="0" lang="pl-PL" sz="1333" b="1" i="0" u="none" strike="noStrike" kern="1200" cap="none" spc="-193" normalizeH="0" baseline="0" noProof="0">
                <a:ln>
                  <a:noFill/>
                </a:ln>
                <a:solidFill>
                  <a:srgbClr val="FFFFFF"/>
                </a:solidFill>
                <a:effectLst/>
                <a:uLnTx/>
                <a:uFillTx/>
                <a:latin typeface="Arial" panose="020B0604020202020204"/>
                <a:ea typeface="+mn-ea"/>
                <a:cs typeface="Arial"/>
              </a:rPr>
              <a:t> </a:t>
            </a:r>
            <a:r>
              <a:rPr kumimoji="0" lang="en-US" sz="1333" b="1" i="0" u="none" strike="noStrike" kern="1200" cap="none" spc="-60" normalizeH="0" baseline="0" noProof="0">
                <a:ln>
                  <a:noFill/>
                </a:ln>
                <a:solidFill>
                  <a:srgbClr val="FFFFFF"/>
                </a:solidFill>
                <a:effectLst/>
                <a:uLnTx/>
                <a:uFillTx/>
                <a:latin typeface="Arial" panose="020B0604020202020204"/>
                <a:ea typeface="+mn-ea"/>
                <a:cs typeface="Arial"/>
              </a:rPr>
              <a:t>H</a:t>
            </a:r>
            <a:r>
              <a:rPr kumimoji="0" lang="en-US" sz="1333" b="1" i="0" u="none" strike="noStrike" kern="1200" cap="none" spc="87" normalizeH="0" baseline="0" noProof="0">
                <a:ln>
                  <a:noFill/>
                </a:ln>
                <a:solidFill>
                  <a:srgbClr val="FFFFFF"/>
                </a:solidFill>
                <a:effectLst/>
                <a:uLnTx/>
                <a:uFillTx/>
                <a:latin typeface="Arial" panose="020B0604020202020204"/>
                <a:ea typeface="+mn-ea"/>
                <a:cs typeface="Arial"/>
              </a:rPr>
              <a:t>O</a:t>
            </a:r>
            <a:r>
              <a:rPr kumimoji="0" lang="en-US" sz="1333" b="1" i="0" u="none" strike="noStrike" kern="1200" cap="none" spc="0" normalizeH="0" baseline="0" noProof="0">
                <a:ln>
                  <a:noFill/>
                </a:ln>
                <a:solidFill>
                  <a:srgbClr val="FFFFFF"/>
                </a:solidFill>
                <a:effectLst/>
                <a:uLnTx/>
                <a:uFillTx/>
                <a:latin typeface="Arial" panose="020B0604020202020204"/>
                <a:ea typeface="+mn-ea"/>
                <a:cs typeface="Arial"/>
              </a:rPr>
              <a:t>T</a:t>
            </a:r>
            <a:endParaRPr kumimoji="0" lang="en-US" sz="1333" b="0" i="0" u="none" strike="noStrike" kern="1200" cap="none" spc="0" normalizeH="0" baseline="0" noProof="0">
              <a:ln>
                <a:noFill/>
              </a:ln>
              <a:solidFill>
                <a:srgbClr val="6B747B"/>
              </a:solidFill>
              <a:effectLst/>
              <a:uLnTx/>
              <a:uFillTx/>
              <a:latin typeface="Arial" panose="020B0604020202020204"/>
              <a:ea typeface="+mn-ea"/>
              <a:cs typeface="Arial"/>
            </a:endParaRPr>
          </a:p>
        </p:txBody>
      </p:sp>
      <p:sp>
        <p:nvSpPr>
          <p:cNvPr id="34" name="object 34"/>
          <p:cNvSpPr txBox="1"/>
          <p:nvPr/>
        </p:nvSpPr>
        <p:spPr>
          <a:xfrm>
            <a:off x="8832475" y="4311400"/>
            <a:ext cx="2737346" cy="205121"/>
          </a:xfrm>
          <a:prstGeom prst="rect">
            <a:avLst/>
          </a:prstGeom>
        </p:spPr>
        <p:txBody>
          <a:bodyPr vert="horz" wrap="square" lIns="0" tIns="0" rIns="0" bIns="0" rtlCol="0">
            <a:spAutoFit/>
          </a:bodyPr>
          <a:lstStyle/>
          <a:p>
            <a:pPr marL="16933" marR="0" lvl="0" indent="0" algn="l" defTabSz="6858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140" normalizeH="0" baseline="0" noProof="0">
                <a:ln>
                  <a:noFill/>
                </a:ln>
                <a:solidFill>
                  <a:srgbClr val="FFFFFF"/>
                </a:solidFill>
                <a:effectLst/>
                <a:uLnTx/>
                <a:uFillTx/>
                <a:latin typeface="Arial"/>
                <a:ea typeface="+mn-ea"/>
                <a:cs typeface="Arial"/>
              </a:rPr>
              <a:t>K</a:t>
            </a:r>
            <a:r>
              <a:rPr kumimoji="0" lang="en-US" sz="1333" b="1" i="0" u="none" strike="noStrike" kern="1200" cap="none" spc="-193" normalizeH="0" baseline="0" noProof="0">
                <a:ln>
                  <a:noFill/>
                </a:ln>
                <a:solidFill>
                  <a:srgbClr val="FFFFFF"/>
                </a:solidFill>
                <a:effectLst/>
                <a:uLnTx/>
                <a:uFillTx/>
                <a:latin typeface="Arial"/>
                <a:ea typeface="+mn-ea"/>
                <a:cs typeface="Arial"/>
              </a:rPr>
              <a:t>E</a:t>
            </a:r>
            <a:r>
              <a:rPr kumimoji="0" lang="en-US" sz="1333" b="1" i="0" u="none" strike="noStrike" kern="1200" cap="none" spc="0" normalizeH="0" baseline="0" noProof="0">
                <a:ln>
                  <a:noFill/>
                </a:ln>
                <a:solidFill>
                  <a:srgbClr val="FFFFFF"/>
                </a:solidFill>
                <a:effectLst/>
                <a:uLnTx/>
                <a:uFillTx/>
                <a:latin typeface="Arial"/>
                <a:ea typeface="+mn-ea"/>
                <a:cs typeface="Arial"/>
              </a:rPr>
              <a:t>Y</a:t>
            </a:r>
            <a:r>
              <a:rPr kumimoji="0" lang="en-US" sz="1333" b="1" i="0" u="none" strike="noStrike" kern="1200" cap="none" spc="-53" normalizeH="0" baseline="0" noProof="0">
                <a:ln>
                  <a:noFill/>
                </a:ln>
                <a:solidFill>
                  <a:srgbClr val="FFFFFF"/>
                </a:solidFill>
                <a:effectLst/>
                <a:uLnTx/>
                <a:uFillTx/>
                <a:latin typeface="Arial"/>
                <a:ea typeface="+mn-ea"/>
                <a:cs typeface="Arial"/>
              </a:rPr>
              <a:t> </a:t>
            </a:r>
            <a:r>
              <a:rPr kumimoji="0" lang="en-US" sz="1333" b="1" i="0" u="none" strike="noStrike" kern="1200" cap="none" spc="-60" normalizeH="0" baseline="0" noProof="0">
                <a:ln>
                  <a:noFill/>
                </a:ln>
                <a:solidFill>
                  <a:srgbClr val="FFFFFF"/>
                </a:solidFill>
                <a:effectLst/>
                <a:uLnTx/>
                <a:uFillTx/>
                <a:latin typeface="Arial"/>
                <a:ea typeface="+mn-ea"/>
                <a:cs typeface="Arial"/>
              </a:rPr>
              <a:t>H</a:t>
            </a:r>
            <a:r>
              <a:rPr kumimoji="0" lang="en-US" sz="1333" b="1" i="0" u="none" strike="noStrike" kern="1200" cap="none" spc="-193" normalizeH="0" baseline="0" noProof="0">
                <a:ln>
                  <a:noFill/>
                </a:ln>
                <a:solidFill>
                  <a:srgbClr val="FFFFFF"/>
                </a:solidFill>
                <a:effectLst/>
                <a:uLnTx/>
                <a:uFillTx/>
                <a:latin typeface="Arial"/>
                <a:ea typeface="+mn-ea"/>
                <a:cs typeface="Arial"/>
              </a:rPr>
              <a:t>E</a:t>
            </a:r>
            <a:r>
              <a:rPr kumimoji="0" lang="en-US" sz="1333" b="1" i="0" u="none" strike="noStrike" kern="1200" cap="none" spc="20" normalizeH="0" baseline="0" noProof="0">
                <a:ln>
                  <a:noFill/>
                </a:ln>
                <a:solidFill>
                  <a:srgbClr val="FFFFFF"/>
                </a:solidFill>
                <a:effectLst/>
                <a:uLnTx/>
                <a:uFillTx/>
                <a:latin typeface="Arial"/>
                <a:ea typeface="+mn-ea"/>
                <a:cs typeface="Arial"/>
              </a:rPr>
              <a:t>A</a:t>
            </a:r>
            <a:r>
              <a:rPr kumimoji="0" lang="en-US" sz="1333" b="1" i="0" u="none" strike="noStrike" kern="1200" cap="none" spc="-233" normalizeH="0" baseline="0" noProof="0">
                <a:ln>
                  <a:noFill/>
                </a:ln>
                <a:solidFill>
                  <a:srgbClr val="FFFFFF"/>
                </a:solidFill>
                <a:effectLst/>
                <a:uLnTx/>
                <a:uFillTx/>
                <a:latin typeface="Arial"/>
                <a:ea typeface="+mn-ea"/>
                <a:cs typeface="Arial"/>
              </a:rPr>
              <a:t>L</a:t>
            </a:r>
            <a:r>
              <a:rPr kumimoji="0" lang="en-US" sz="1333" b="1" i="0" u="none" strike="noStrike" kern="1200" cap="none" spc="-267" normalizeH="0" baseline="0" noProof="0">
                <a:ln>
                  <a:noFill/>
                </a:ln>
                <a:solidFill>
                  <a:srgbClr val="FFFFFF"/>
                </a:solidFill>
                <a:effectLst/>
                <a:uLnTx/>
                <a:uFillTx/>
                <a:latin typeface="Arial"/>
                <a:ea typeface="+mn-ea"/>
                <a:cs typeface="Arial"/>
              </a:rPr>
              <a:t>T</a:t>
            </a:r>
            <a:r>
              <a:rPr kumimoji="0" lang="pl-PL" sz="1333" b="1" i="0" u="none" strike="noStrike" kern="1200" cap="none" spc="-267" normalizeH="0" baseline="0" noProof="0">
                <a:ln>
                  <a:noFill/>
                </a:ln>
                <a:solidFill>
                  <a:srgbClr val="FFFFFF"/>
                </a:solidFill>
                <a:effectLst/>
                <a:uLnTx/>
                <a:uFillTx/>
                <a:latin typeface="Arial"/>
                <a:ea typeface="+mn-ea"/>
                <a:cs typeface="Arial"/>
              </a:rPr>
              <a:t>   </a:t>
            </a:r>
            <a:r>
              <a:rPr kumimoji="0" lang="en-US" sz="1333" b="1" i="0" u="none" strike="noStrike" kern="1200" cap="none" spc="0" normalizeH="0" baseline="0" noProof="0">
                <a:ln>
                  <a:noFill/>
                </a:ln>
                <a:solidFill>
                  <a:srgbClr val="FFFFFF"/>
                </a:solidFill>
                <a:effectLst/>
                <a:uLnTx/>
                <a:uFillTx/>
                <a:latin typeface="Arial"/>
                <a:ea typeface="+mn-ea"/>
                <a:cs typeface="Arial"/>
              </a:rPr>
              <a:t>H</a:t>
            </a:r>
            <a:r>
              <a:rPr kumimoji="0" lang="en-US" sz="1333" b="1" i="0" u="none" strike="noStrike" kern="1200" cap="none" spc="-13" normalizeH="0" baseline="0" noProof="0">
                <a:ln>
                  <a:noFill/>
                </a:ln>
                <a:solidFill>
                  <a:srgbClr val="FFFFFF"/>
                </a:solidFill>
                <a:effectLst/>
                <a:uLnTx/>
                <a:uFillTx/>
                <a:latin typeface="Arial"/>
                <a:ea typeface="+mn-ea"/>
                <a:cs typeface="Arial"/>
              </a:rPr>
              <a:t> </a:t>
            </a:r>
            <a:r>
              <a:rPr kumimoji="0" lang="en-US" sz="1333" b="1" i="0" u="none" strike="noStrike" kern="1200" cap="none" spc="7" normalizeH="0" baseline="0" noProof="0">
                <a:ln>
                  <a:noFill/>
                </a:ln>
                <a:solidFill>
                  <a:srgbClr val="FFFFFF"/>
                </a:solidFill>
                <a:effectLst/>
                <a:uLnTx/>
                <a:uFillTx/>
                <a:latin typeface="Arial"/>
                <a:ea typeface="+mn-ea"/>
                <a:cs typeface="Arial"/>
              </a:rPr>
              <a:t>I</a:t>
            </a:r>
            <a:r>
              <a:rPr kumimoji="0" lang="en-US" sz="1333" b="1" i="0" u="none" strike="noStrike" kern="1200" cap="none" spc="20" normalizeH="0" baseline="0" noProof="0">
                <a:ln>
                  <a:noFill/>
                </a:ln>
                <a:solidFill>
                  <a:srgbClr val="FFFFFF"/>
                </a:solidFill>
                <a:effectLst/>
                <a:uLnTx/>
                <a:uFillTx/>
                <a:latin typeface="Arial"/>
                <a:ea typeface="+mn-ea"/>
                <a:cs typeface="Arial"/>
              </a:rPr>
              <a:t>N</a:t>
            </a:r>
            <a:r>
              <a:rPr kumimoji="0" lang="en-US" sz="1333" b="1" i="0" u="none" strike="noStrike" kern="1200" cap="none" spc="-33" normalizeH="0" baseline="0" noProof="0">
                <a:ln>
                  <a:noFill/>
                </a:ln>
                <a:solidFill>
                  <a:srgbClr val="FFFFFF"/>
                </a:solidFill>
                <a:effectLst/>
                <a:uLnTx/>
                <a:uFillTx/>
                <a:latin typeface="Arial"/>
                <a:ea typeface="+mn-ea"/>
                <a:cs typeface="Arial"/>
              </a:rPr>
              <a:t>D</a:t>
            </a:r>
            <a:r>
              <a:rPr kumimoji="0" lang="en-US" sz="1333" b="1" i="0" u="none" strike="noStrike" kern="1200" cap="none" spc="7" normalizeH="0" baseline="0" noProof="0">
                <a:ln>
                  <a:noFill/>
                </a:ln>
                <a:solidFill>
                  <a:srgbClr val="FFFFFF"/>
                </a:solidFill>
                <a:effectLst/>
                <a:uLnTx/>
                <a:uFillTx/>
                <a:latin typeface="Arial"/>
                <a:ea typeface="+mn-ea"/>
                <a:cs typeface="Arial"/>
              </a:rPr>
              <a:t>I</a:t>
            </a:r>
            <a:r>
              <a:rPr kumimoji="0" lang="en-US" sz="1333" b="1" i="0" u="none" strike="noStrike" kern="1200" cap="none" spc="80" normalizeH="0" baseline="0" noProof="0">
                <a:ln>
                  <a:noFill/>
                </a:ln>
                <a:solidFill>
                  <a:srgbClr val="FFFFFF"/>
                </a:solidFill>
                <a:effectLst/>
                <a:uLnTx/>
                <a:uFillTx/>
                <a:latin typeface="Arial"/>
                <a:ea typeface="+mn-ea"/>
                <a:cs typeface="Arial"/>
              </a:rPr>
              <a:t>C</a:t>
            </a:r>
            <a:r>
              <a:rPr kumimoji="0" lang="en-US" sz="1333" b="1" i="0" u="none" strike="noStrike" kern="1200" cap="none" spc="20" normalizeH="0" baseline="0" noProof="0">
                <a:ln>
                  <a:noFill/>
                </a:ln>
                <a:solidFill>
                  <a:srgbClr val="FFFFFF"/>
                </a:solidFill>
                <a:effectLst/>
                <a:uLnTx/>
                <a:uFillTx/>
                <a:latin typeface="Arial"/>
                <a:ea typeface="+mn-ea"/>
                <a:cs typeface="Arial"/>
              </a:rPr>
              <a:t>A</a:t>
            </a:r>
            <a:r>
              <a:rPr kumimoji="0" lang="en-US" sz="1333" b="1" i="0" u="none" strike="noStrike" kern="1200" cap="none" spc="-267" normalizeH="0" baseline="0" noProof="0">
                <a:ln>
                  <a:noFill/>
                </a:ln>
                <a:solidFill>
                  <a:srgbClr val="FFFFFF"/>
                </a:solidFill>
                <a:effectLst/>
                <a:uLnTx/>
                <a:uFillTx/>
                <a:latin typeface="Arial"/>
                <a:ea typeface="+mn-ea"/>
                <a:cs typeface="Arial"/>
              </a:rPr>
              <a:t>T</a:t>
            </a:r>
            <a:r>
              <a:rPr kumimoji="0" lang="pl-PL" sz="1333" b="1" i="0" u="none" strike="noStrike" kern="1200" cap="none" spc="-267" normalizeH="0" baseline="0" noProof="0">
                <a:ln>
                  <a:noFill/>
                </a:ln>
                <a:solidFill>
                  <a:srgbClr val="FFFFFF"/>
                </a:solidFill>
                <a:effectLst/>
                <a:uLnTx/>
                <a:uFillTx/>
                <a:latin typeface="Arial"/>
                <a:ea typeface="+mn-ea"/>
                <a:cs typeface="Arial"/>
              </a:rPr>
              <a:t>   </a:t>
            </a:r>
            <a:r>
              <a:rPr kumimoji="0" lang="en-US" sz="1333" b="1" i="0" u="none" strike="noStrike" kern="1200" cap="none" spc="87" normalizeH="0" baseline="0" noProof="0">
                <a:ln>
                  <a:noFill/>
                </a:ln>
                <a:solidFill>
                  <a:srgbClr val="FFFFFF"/>
                </a:solidFill>
                <a:effectLst/>
                <a:uLnTx/>
                <a:uFillTx/>
                <a:latin typeface="Arial"/>
                <a:ea typeface="+mn-ea"/>
                <a:cs typeface="Arial"/>
              </a:rPr>
              <a:t>O</a:t>
            </a:r>
            <a:r>
              <a:rPr kumimoji="0" lang="en-US" sz="1333" b="1" i="0" u="none" strike="noStrike" kern="1200" cap="none" spc="-193" normalizeH="0" baseline="0" noProof="0">
                <a:ln>
                  <a:noFill/>
                </a:ln>
                <a:solidFill>
                  <a:srgbClr val="FFFFFF"/>
                </a:solidFill>
                <a:effectLst/>
                <a:uLnTx/>
                <a:uFillTx/>
                <a:latin typeface="Arial"/>
                <a:ea typeface="+mn-ea"/>
                <a:cs typeface="Arial"/>
              </a:rPr>
              <a:t>R</a:t>
            </a:r>
            <a:r>
              <a:rPr kumimoji="0" lang="en-US" sz="1333" b="1" i="0" u="none" strike="noStrike" kern="1200" cap="none" spc="0" normalizeH="0" baseline="0" noProof="0">
                <a:ln>
                  <a:noFill/>
                </a:ln>
                <a:solidFill>
                  <a:srgbClr val="FFFFFF"/>
                </a:solidFill>
                <a:effectLst/>
                <a:uLnTx/>
                <a:uFillTx/>
                <a:latin typeface="Arial"/>
                <a:ea typeface="+mn-ea"/>
                <a:cs typeface="Arial"/>
              </a:rPr>
              <a:t>S</a:t>
            </a:r>
            <a:endParaRPr kumimoji="0" lang="en-US" sz="1333" b="0" i="0" u="none" strike="noStrike" kern="1200" cap="none" spc="0" normalizeH="0" baseline="0" noProof="0">
              <a:ln>
                <a:noFill/>
              </a:ln>
              <a:solidFill>
                <a:srgbClr val="6B747B"/>
              </a:solidFill>
              <a:effectLst/>
              <a:uLnTx/>
              <a:uFillTx/>
              <a:latin typeface="Arial"/>
              <a:ea typeface="+mn-ea"/>
              <a:cs typeface="Arial"/>
            </a:endParaRPr>
          </a:p>
        </p:txBody>
      </p:sp>
      <p:sp>
        <p:nvSpPr>
          <p:cNvPr id="35" name="object 35"/>
          <p:cNvSpPr txBox="1">
            <a:spLocks noGrp="1"/>
          </p:cNvSpPr>
          <p:nvPr>
            <p:ph type="title"/>
          </p:nvPr>
        </p:nvSpPr>
        <p:spPr>
          <a:xfrm>
            <a:off x="485269" y="71813"/>
            <a:ext cx="11226800" cy="610423"/>
          </a:xfrm>
          <a:prstGeom prst="rect">
            <a:avLst/>
          </a:prstGeom>
        </p:spPr>
        <p:txBody>
          <a:bodyPr vert="horz" wrap="square" lIns="0" tIns="97027" rIns="0" bIns="0" rtlCol="0" anchor="ctr">
            <a:spAutoFit/>
          </a:bodyPr>
          <a:lstStyle/>
          <a:p>
            <a:pPr defTabSz="914354">
              <a:defRPr/>
            </a:pPr>
            <a:r>
              <a:rPr lang="en-US" sz="3730"/>
              <a:t>Poland at a glance </a:t>
            </a:r>
            <a:endParaRPr lang="en-US" sz="3730">
              <a:cs typeface="Arial"/>
            </a:endParaRPr>
          </a:p>
        </p:txBody>
      </p:sp>
      <p:sp>
        <p:nvSpPr>
          <p:cNvPr id="36" name="object 36"/>
          <p:cNvSpPr txBox="1"/>
          <p:nvPr/>
        </p:nvSpPr>
        <p:spPr>
          <a:xfrm>
            <a:off x="9324178" y="1494856"/>
            <a:ext cx="2249470" cy="492443"/>
          </a:xfrm>
          <a:prstGeom prst="rect">
            <a:avLst/>
          </a:prstGeom>
        </p:spPr>
        <p:txBody>
          <a:bodyPr vert="horz" wrap="square" lIns="0" tIns="0" rIns="0" bIns="0" rtlCol="0" anchor="t">
            <a:spAutoFit/>
          </a:bodyPr>
          <a:lstStyle/>
          <a:p>
            <a:pPr marL="41275" marR="0" lvl="0" indent="0" algn="l" defTabSz="685800" rtl="0" eaLnBrk="1" fontAlgn="auto" latinLnBrk="0" hangingPunct="1">
              <a:lnSpc>
                <a:spcPct val="100000"/>
              </a:lnSpc>
              <a:spcBef>
                <a:spcPts val="327"/>
              </a:spcBef>
              <a:spcAft>
                <a:spcPts val="0"/>
              </a:spcAft>
              <a:buClrTx/>
              <a:buSzTx/>
              <a:buFontTx/>
              <a:buNone/>
              <a:tabLst/>
              <a:defRPr/>
            </a:pPr>
            <a:r>
              <a:rPr kumimoji="0" lang="en-US" sz="3200" b="1" i="0" u="none" strike="noStrike" kern="1200" cap="none" spc="-7" normalizeH="0" baseline="0" noProof="0">
                <a:ln>
                  <a:noFill/>
                </a:ln>
                <a:solidFill>
                  <a:srgbClr val="CAAE7A">
                    <a:lumMod val="50000"/>
                  </a:srgbClr>
                </a:solidFill>
                <a:effectLst/>
                <a:uLnTx/>
                <a:uFillTx/>
                <a:latin typeface="Berlin Sans FB Demi"/>
                <a:ea typeface="+mn-ea"/>
                <a:cs typeface="+mn-cs"/>
              </a:rPr>
              <a:t>7.1 M</a:t>
            </a:r>
            <a:r>
              <a:rPr kumimoji="0" lang="pl-PL" sz="3200" b="1" i="0" u="none" strike="noStrike" kern="1200" cap="none" spc="-7" normalizeH="0" baseline="0" noProof="0">
                <a:ln>
                  <a:noFill/>
                </a:ln>
                <a:solidFill>
                  <a:srgbClr val="CAAE7A">
                    <a:lumMod val="50000"/>
                  </a:srgbClr>
                </a:solidFill>
                <a:effectLst/>
                <a:uLnTx/>
                <a:uFillTx/>
                <a:latin typeface="Berlin Sans FB Demi"/>
                <a:ea typeface="+mn-ea"/>
                <a:cs typeface="+mn-cs"/>
              </a:rPr>
              <a:t> </a:t>
            </a:r>
            <a:r>
              <a:rPr kumimoji="0" lang="pl-PL" sz="2800" b="1" i="0" u="none" strike="noStrike" kern="1200" cap="none" spc="-7" normalizeH="0" baseline="0" noProof="0">
                <a:ln>
                  <a:noFill/>
                </a:ln>
                <a:solidFill>
                  <a:srgbClr val="CAAE7A">
                    <a:lumMod val="50000"/>
                  </a:srgbClr>
                </a:solidFill>
                <a:effectLst/>
                <a:uLnTx/>
                <a:uFillTx/>
                <a:latin typeface="Berlin Sans FB Demi"/>
                <a:ea typeface="+mn-ea"/>
                <a:cs typeface="+mn-cs"/>
              </a:rPr>
              <a:t>  </a:t>
            </a:r>
            <a:r>
              <a:rPr kumimoji="0" lang="en-US" sz="1400" b="1" i="0" u="none" strike="noStrike" kern="1200" cap="none" spc="-7" normalizeH="0" baseline="0" noProof="0">
                <a:ln>
                  <a:noFill/>
                </a:ln>
                <a:solidFill>
                  <a:srgbClr val="CAAE7A">
                    <a:lumMod val="50000"/>
                  </a:srgbClr>
                </a:solidFill>
                <a:effectLst/>
                <a:uLnTx/>
                <a:uFillTx/>
                <a:latin typeface="Berlin Sans FB Demi"/>
                <a:ea typeface="+mn-ea"/>
                <a:cs typeface="+mn-cs"/>
              </a:rPr>
              <a:t>Elderly</a:t>
            </a:r>
            <a:endParaRPr kumimoji="0" lang="en-US" sz="2800" b="1" i="0" u="none" strike="noStrike" kern="1200" cap="none" spc="-7" normalizeH="0" baseline="0" noProof="0">
              <a:ln>
                <a:noFill/>
              </a:ln>
              <a:solidFill>
                <a:srgbClr val="CAAE7A">
                  <a:lumMod val="50000"/>
                </a:srgbClr>
              </a:solidFill>
              <a:effectLst/>
              <a:uLnTx/>
              <a:uFillTx/>
              <a:latin typeface="Berlin Sans FB Demi"/>
              <a:ea typeface="+mn-ea"/>
              <a:cs typeface="+mn-cs"/>
            </a:endParaRPr>
          </a:p>
        </p:txBody>
      </p:sp>
      <p:sp>
        <p:nvSpPr>
          <p:cNvPr id="62" name="object 62"/>
          <p:cNvSpPr txBox="1"/>
          <p:nvPr/>
        </p:nvSpPr>
        <p:spPr>
          <a:xfrm>
            <a:off x="4560162" y="1507385"/>
            <a:ext cx="2822788" cy="215444"/>
          </a:xfrm>
          <a:prstGeom prst="rect">
            <a:avLst/>
          </a:prstGeom>
        </p:spPr>
        <p:txBody>
          <a:bodyPr vert="horz" wrap="square" lIns="0" tIns="0" rIns="0" bIns="0" rtlCol="0">
            <a:spAutoFit/>
          </a:bodyPr>
          <a:lstStyle/>
          <a:p>
            <a:pPr marL="16933" marR="117684"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7" normalizeH="0" baseline="0" noProof="0">
                <a:ln>
                  <a:noFill/>
                </a:ln>
                <a:solidFill>
                  <a:srgbClr val="35393D"/>
                </a:solidFill>
                <a:effectLst/>
                <a:uLnTx/>
                <a:uFillTx/>
                <a:latin typeface="Berlin Sans FB Demi"/>
                <a:ea typeface="+mn-ea"/>
                <a:cs typeface="+mn-cs"/>
              </a:rPr>
              <a:t>Population split (%)</a:t>
            </a:r>
          </a:p>
        </p:txBody>
      </p:sp>
      <p:sp>
        <p:nvSpPr>
          <p:cNvPr id="63" name="object 63"/>
          <p:cNvSpPr txBox="1"/>
          <p:nvPr/>
        </p:nvSpPr>
        <p:spPr>
          <a:xfrm>
            <a:off x="1492927" y="1513767"/>
            <a:ext cx="2176010" cy="492443"/>
          </a:xfrm>
          <a:prstGeom prst="rect">
            <a:avLst/>
          </a:prstGeom>
        </p:spPr>
        <p:txBody>
          <a:bodyPr vert="horz" wrap="square" lIns="0" tIns="0" rIns="0" bIns="0" rtlCol="0" anchor="t">
            <a:spAutoFit/>
          </a:bodyPr>
          <a:lstStyle/>
          <a:p>
            <a:pPr marL="41275" marR="0" lvl="0" indent="0" algn="l" defTabSz="685800" rtl="0" eaLnBrk="1" fontAlgn="auto" latinLnBrk="0" hangingPunct="1">
              <a:lnSpc>
                <a:spcPct val="100000"/>
              </a:lnSpc>
              <a:spcBef>
                <a:spcPts val="327"/>
              </a:spcBef>
              <a:spcAft>
                <a:spcPts val="0"/>
              </a:spcAft>
              <a:buClrTx/>
              <a:buSzTx/>
              <a:buFontTx/>
              <a:buNone/>
              <a:tabLst/>
              <a:defRPr/>
            </a:pPr>
            <a:r>
              <a:rPr kumimoji="0" lang="pl-PL" sz="3200" b="1" i="0" u="none" strike="noStrike" kern="1200" cap="none" spc="-7" normalizeH="0" baseline="0" noProof="0">
                <a:ln>
                  <a:noFill/>
                </a:ln>
                <a:solidFill>
                  <a:srgbClr val="CAAE7A">
                    <a:lumMod val="50000"/>
                  </a:srgbClr>
                </a:solidFill>
                <a:effectLst/>
                <a:uLnTx/>
                <a:uFillTx/>
                <a:latin typeface="Berlin Sans FB Demi"/>
                <a:ea typeface="+mn-ea"/>
                <a:cs typeface="+mn-cs"/>
              </a:rPr>
              <a:t>354</a:t>
            </a:r>
            <a:r>
              <a:rPr kumimoji="0" lang="en-US" sz="3200" b="1" i="0" u="none" strike="noStrike" kern="1200" cap="none" spc="-7" normalizeH="0" baseline="0" noProof="0">
                <a:ln>
                  <a:noFill/>
                </a:ln>
                <a:solidFill>
                  <a:srgbClr val="CAAE7A">
                    <a:lumMod val="50000"/>
                  </a:srgbClr>
                </a:solidFill>
                <a:effectLst/>
                <a:uLnTx/>
                <a:uFillTx/>
                <a:latin typeface="Berlin Sans FB Demi"/>
                <a:ea typeface="+mn-ea"/>
                <a:cs typeface="+mn-cs"/>
              </a:rPr>
              <a:t>k </a:t>
            </a:r>
            <a:r>
              <a:rPr kumimoji="0" lang="pl-PL" sz="3200" b="1" i="0" u="none" strike="noStrike" kern="1200" cap="none" spc="-7" normalizeH="0" baseline="0" noProof="0">
                <a:ln>
                  <a:noFill/>
                </a:ln>
                <a:solidFill>
                  <a:srgbClr val="CAAE7A">
                    <a:lumMod val="50000"/>
                  </a:srgbClr>
                </a:solidFill>
                <a:effectLst/>
                <a:uLnTx/>
                <a:uFillTx/>
                <a:latin typeface="Berlin Sans FB Demi"/>
                <a:ea typeface="+mn-ea"/>
                <a:cs typeface="+mn-cs"/>
              </a:rPr>
              <a:t>  </a:t>
            </a:r>
            <a:r>
              <a:rPr kumimoji="0" lang="en-US" sz="1400" b="1" i="0" u="none" strike="noStrike" kern="1200" cap="none" spc="-7" normalizeH="0" baseline="0" noProof="0">
                <a:ln>
                  <a:noFill/>
                </a:ln>
                <a:solidFill>
                  <a:srgbClr val="CAAE7A">
                    <a:lumMod val="50000"/>
                  </a:srgbClr>
                </a:solidFill>
                <a:effectLst/>
                <a:uLnTx/>
                <a:uFillTx/>
                <a:latin typeface="Berlin Sans FB Demi"/>
                <a:ea typeface="+mn-ea"/>
                <a:cs typeface="+mn-cs"/>
              </a:rPr>
              <a:t>in 20</a:t>
            </a:r>
            <a:r>
              <a:rPr kumimoji="0" lang="pl-PL" sz="1400" b="1" i="0" u="none" strike="noStrike" kern="1200" cap="none" spc="-7" normalizeH="0" baseline="0" noProof="0">
                <a:ln>
                  <a:noFill/>
                </a:ln>
                <a:solidFill>
                  <a:srgbClr val="CAAE7A">
                    <a:lumMod val="50000"/>
                  </a:srgbClr>
                </a:solidFill>
                <a:effectLst/>
                <a:uLnTx/>
                <a:uFillTx/>
                <a:latin typeface="Berlin Sans FB Demi"/>
                <a:ea typeface="+mn-ea"/>
                <a:cs typeface="+mn-cs"/>
              </a:rPr>
              <a:t>20</a:t>
            </a:r>
            <a:endParaRPr kumimoji="0" lang="en-US" sz="3200" b="1" i="0" u="none" strike="noStrike" kern="1200" cap="none" spc="-7" normalizeH="0" baseline="0" noProof="0">
              <a:ln>
                <a:noFill/>
              </a:ln>
              <a:solidFill>
                <a:srgbClr val="CAAE7A">
                  <a:lumMod val="50000"/>
                </a:srgbClr>
              </a:solidFill>
              <a:effectLst/>
              <a:uLnTx/>
              <a:uFillTx/>
              <a:latin typeface="Berlin Sans FB Demi"/>
              <a:ea typeface="+mn-ea"/>
              <a:cs typeface="+mn-cs"/>
            </a:endParaRPr>
          </a:p>
        </p:txBody>
      </p:sp>
      <p:sp>
        <p:nvSpPr>
          <p:cNvPr id="64" name="object 64"/>
          <p:cNvSpPr/>
          <p:nvPr/>
        </p:nvSpPr>
        <p:spPr>
          <a:xfrm>
            <a:off x="560432" y="1497169"/>
            <a:ext cx="579534" cy="538553"/>
          </a:xfrm>
          <a:prstGeom prst="rect">
            <a:avLst/>
          </a:prstGeom>
          <a:blipFill>
            <a:blip r:embed="rId10"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65" name="object 65"/>
          <p:cNvSpPr/>
          <p:nvPr/>
        </p:nvSpPr>
        <p:spPr>
          <a:xfrm>
            <a:off x="541273" y="1480546"/>
            <a:ext cx="598693" cy="557533"/>
          </a:xfrm>
          <a:custGeom>
            <a:avLst/>
            <a:gdLst/>
            <a:ahLst/>
            <a:cxnLst/>
            <a:rect l="l" t="t" r="r" b="b"/>
            <a:pathLst>
              <a:path w="381000" h="358140">
                <a:moveTo>
                  <a:pt x="0" y="358139"/>
                </a:moveTo>
                <a:lnTo>
                  <a:pt x="381000" y="358139"/>
                </a:lnTo>
                <a:lnTo>
                  <a:pt x="381000" y="0"/>
                </a:lnTo>
                <a:lnTo>
                  <a:pt x="0" y="0"/>
                </a:lnTo>
                <a:lnTo>
                  <a:pt x="0" y="358139"/>
                </a:lnTo>
                <a:close/>
              </a:path>
            </a:pathLst>
          </a:custGeom>
          <a:ln w="12192">
            <a:solidFill>
              <a:srgbClr val="E27B0A"/>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04" name="object 104"/>
          <p:cNvSpPr/>
          <p:nvPr/>
        </p:nvSpPr>
        <p:spPr>
          <a:xfrm>
            <a:off x="1299380" y="4760421"/>
            <a:ext cx="725867" cy="508000"/>
          </a:xfrm>
          <a:prstGeom prst="rect">
            <a:avLst/>
          </a:prstGeom>
          <a:blipFill>
            <a:blip r:embed="rId11"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05" name="object 105"/>
          <p:cNvSpPr/>
          <p:nvPr/>
        </p:nvSpPr>
        <p:spPr>
          <a:xfrm>
            <a:off x="1298756" y="4751108"/>
            <a:ext cx="738399" cy="520700"/>
          </a:xfrm>
          <a:custGeom>
            <a:avLst/>
            <a:gdLst/>
            <a:ahLst/>
            <a:cxnLst/>
            <a:rect l="l" t="t" r="r" b="b"/>
            <a:pathLst>
              <a:path w="440690" h="390525">
                <a:moveTo>
                  <a:pt x="0" y="390144"/>
                </a:moveTo>
                <a:lnTo>
                  <a:pt x="440436" y="390144"/>
                </a:lnTo>
                <a:lnTo>
                  <a:pt x="440436" y="0"/>
                </a:lnTo>
                <a:lnTo>
                  <a:pt x="0" y="0"/>
                </a:lnTo>
                <a:lnTo>
                  <a:pt x="0" y="390144"/>
                </a:lnTo>
                <a:close/>
              </a:path>
            </a:pathLst>
          </a:custGeom>
          <a:ln w="9144">
            <a:solidFill>
              <a:srgbClr val="A6A6A6"/>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06" name="object 106"/>
          <p:cNvSpPr txBox="1"/>
          <p:nvPr/>
        </p:nvSpPr>
        <p:spPr>
          <a:xfrm>
            <a:off x="605838" y="5343736"/>
            <a:ext cx="2112952" cy="215444"/>
          </a:xfrm>
          <a:prstGeom prst="rect">
            <a:avLst/>
          </a:prstGeom>
        </p:spPr>
        <p:txBody>
          <a:bodyPr vert="horz" wrap="square" lIns="0" tIns="0" rIns="0" bIns="0" rtlCol="0">
            <a:spAutoFit/>
          </a:bodyPr>
          <a:lstStyle/>
          <a:p>
            <a:pPr marL="60958"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5393D"/>
                </a:solidFill>
                <a:effectLst/>
                <a:uLnTx/>
                <a:uFillTx/>
                <a:latin typeface="Berlin Sans FB Demi"/>
                <a:ea typeface="+mn-ea"/>
                <a:cs typeface="Berlin Sans FB Demi"/>
              </a:rPr>
              <a:t>GDP</a:t>
            </a:r>
            <a:endParaRPr kumimoji="0" lang="pl-PL" sz="1400" b="0" i="0" u="none" strike="noStrike" kern="1200" cap="none" spc="0" normalizeH="0" baseline="0" noProof="0">
              <a:ln>
                <a:noFill/>
              </a:ln>
              <a:solidFill>
                <a:srgbClr val="6B747B"/>
              </a:solidFill>
              <a:effectLst/>
              <a:uLnTx/>
              <a:uFillTx/>
              <a:latin typeface="Berlin Sans FB Demi"/>
              <a:ea typeface="+mn-ea"/>
              <a:cs typeface="Berlin Sans FB Demi"/>
            </a:endParaRPr>
          </a:p>
        </p:txBody>
      </p:sp>
      <p:sp>
        <p:nvSpPr>
          <p:cNvPr id="107" name="object 107"/>
          <p:cNvSpPr/>
          <p:nvPr/>
        </p:nvSpPr>
        <p:spPr>
          <a:xfrm>
            <a:off x="3783395" y="4765740"/>
            <a:ext cx="622808" cy="514096"/>
          </a:xfrm>
          <a:prstGeom prst="rect">
            <a:avLst/>
          </a:prstGeom>
          <a:blipFill>
            <a:blip r:embed="rId12"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08" name="object 108"/>
          <p:cNvSpPr/>
          <p:nvPr/>
        </p:nvSpPr>
        <p:spPr>
          <a:xfrm>
            <a:off x="3750354" y="4751108"/>
            <a:ext cx="642937" cy="526627"/>
          </a:xfrm>
          <a:custGeom>
            <a:avLst/>
            <a:gdLst/>
            <a:ahLst/>
            <a:cxnLst/>
            <a:rect l="l" t="t" r="r" b="b"/>
            <a:pathLst>
              <a:path w="381000" h="394970">
                <a:moveTo>
                  <a:pt x="0" y="394716"/>
                </a:moveTo>
                <a:lnTo>
                  <a:pt x="381000" y="394716"/>
                </a:lnTo>
                <a:lnTo>
                  <a:pt x="381000" y="0"/>
                </a:lnTo>
                <a:lnTo>
                  <a:pt x="0" y="0"/>
                </a:lnTo>
                <a:lnTo>
                  <a:pt x="0" y="394716"/>
                </a:lnTo>
                <a:close/>
              </a:path>
            </a:pathLst>
          </a:custGeom>
          <a:ln w="9144">
            <a:solidFill>
              <a:srgbClr val="A6A6A6"/>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09" name="object 109"/>
          <p:cNvSpPr txBox="1"/>
          <p:nvPr/>
        </p:nvSpPr>
        <p:spPr>
          <a:xfrm>
            <a:off x="3659600" y="5615830"/>
            <a:ext cx="863726" cy="430887"/>
          </a:xfrm>
          <a:prstGeom prst="rect">
            <a:avLst/>
          </a:prstGeom>
        </p:spPr>
        <p:txBody>
          <a:bodyPr vert="horz" wrap="square" lIns="0" tIns="0" rIns="0" bIns="0" rtlCol="0">
            <a:spAutoFit/>
          </a:bodyPr>
          <a:lstStyle/>
          <a:p>
            <a:pPr marL="16933"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20" normalizeH="0" baseline="0" noProof="0">
                <a:ln>
                  <a:noFill/>
                </a:ln>
                <a:solidFill>
                  <a:srgbClr val="9F0440"/>
                </a:solidFill>
                <a:effectLst/>
                <a:uLnTx/>
                <a:uFillTx/>
                <a:latin typeface="Berlin Sans FB Demi"/>
                <a:ea typeface="+mn-ea"/>
                <a:cs typeface="Berlin Sans FB Demi"/>
              </a:rPr>
              <a:t>5</a:t>
            </a:r>
            <a:r>
              <a:rPr kumimoji="0" lang="pl-PL" sz="2800" b="1" i="0" u="none" strike="noStrike" kern="1200" cap="none" spc="-20" normalizeH="0" baseline="0" noProof="0">
                <a:ln>
                  <a:noFill/>
                </a:ln>
                <a:solidFill>
                  <a:srgbClr val="9F0440"/>
                </a:solidFill>
                <a:effectLst/>
                <a:uLnTx/>
                <a:uFillTx/>
                <a:latin typeface="Berlin Sans FB Demi"/>
                <a:ea typeface="+mn-ea"/>
                <a:cs typeface="Berlin Sans FB Demi"/>
              </a:rPr>
              <a:t>,9</a:t>
            </a:r>
            <a:r>
              <a:rPr kumimoji="0" lang="en-US" sz="2800" b="1" i="0" u="none" strike="noStrike" kern="1200" cap="none" spc="-20" normalizeH="0" baseline="0" noProof="0">
                <a:ln>
                  <a:noFill/>
                </a:ln>
                <a:solidFill>
                  <a:srgbClr val="9F0440"/>
                </a:solidFill>
                <a:effectLst/>
                <a:uLnTx/>
                <a:uFillTx/>
                <a:latin typeface="Berlin Sans FB Demi"/>
                <a:ea typeface="+mn-ea"/>
                <a:cs typeface="Berlin Sans FB Demi"/>
              </a:rPr>
              <a:t>%</a:t>
            </a:r>
          </a:p>
        </p:txBody>
      </p:sp>
      <p:sp>
        <p:nvSpPr>
          <p:cNvPr id="110" name="object 110"/>
          <p:cNvSpPr txBox="1"/>
          <p:nvPr/>
        </p:nvSpPr>
        <p:spPr>
          <a:xfrm>
            <a:off x="3266483" y="5329406"/>
            <a:ext cx="1635713" cy="215444"/>
          </a:xfrm>
          <a:prstGeom prst="rect">
            <a:avLst/>
          </a:prstGeom>
        </p:spPr>
        <p:txBody>
          <a:bodyPr vert="horz" wrap="square" lIns="0" tIns="0" rIns="0" bIns="0" rtlCol="0">
            <a:spAutoFit/>
          </a:bodyPr>
          <a:lstStyle/>
          <a:p>
            <a:pPr marL="16933"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7" normalizeH="0" baseline="0" noProof="0">
                <a:ln>
                  <a:noFill/>
                </a:ln>
                <a:solidFill>
                  <a:srgbClr val="35393D"/>
                </a:solidFill>
                <a:effectLst/>
                <a:uLnTx/>
                <a:uFillTx/>
                <a:latin typeface="Berlin Sans FB Demi"/>
                <a:ea typeface="+mn-ea"/>
                <a:cs typeface="Berlin Sans FB Demi"/>
              </a:rPr>
              <a:t>Une</a:t>
            </a:r>
            <a:r>
              <a:rPr kumimoji="0" lang="en-US" sz="1400" b="1" i="0" u="none" strike="noStrike" kern="1200" cap="none" spc="-33" normalizeH="0" baseline="0" noProof="0">
                <a:ln>
                  <a:noFill/>
                </a:ln>
                <a:solidFill>
                  <a:srgbClr val="35393D"/>
                </a:solidFill>
                <a:effectLst/>
                <a:uLnTx/>
                <a:uFillTx/>
                <a:latin typeface="Berlin Sans FB Demi"/>
                <a:ea typeface="+mn-ea"/>
                <a:cs typeface="Berlin Sans FB Demi"/>
              </a:rPr>
              <a:t>m</a:t>
            </a:r>
            <a:r>
              <a:rPr kumimoji="0" lang="en-US" sz="1400" b="1" i="0" u="none" strike="noStrike" kern="1200" cap="none" spc="0" normalizeH="0" baseline="0" noProof="0">
                <a:ln>
                  <a:noFill/>
                </a:ln>
                <a:solidFill>
                  <a:srgbClr val="35393D"/>
                </a:solidFill>
                <a:effectLst/>
                <a:uLnTx/>
                <a:uFillTx/>
                <a:latin typeface="Berlin Sans FB Demi"/>
                <a:ea typeface="+mn-ea"/>
                <a:cs typeface="Berlin Sans FB Demi"/>
              </a:rPr>
              <a:t>plo</a:t>
            </a:r>
            <a:r>
              <a:rPr kumimoji="0" lang="en-US" sz="1400" b="1" i="0" u="none" strike="noStrike" kern="1200" cap="none" spc="-13" normalizeH="0" baseline="0" noProof="0">
                <a:ln>
                  <a:noFill/>
                </a:ln>
                <a:solidFill>
                  <a:srgbClr val="35393D"/>
                </a:solidFill>
                <a:effectLst/>
                <a:uLnTx/>
                <a:uFillTx/>
                <a:latin typeface="Berlin Sans FB Demi"/>
                <a:ea typeface="+mn-ea"/>
                <a:cs typeface="Berlin Sans FB Demi"/>
              </a:rPr>
              <a:t>y</a:t>
            </a:r>
            <a:r>
              <a:rPr kumimoji="0" lang="en-US" sz="1400" b="1" i="0" u="none" strike="noStrike" kern="1200" cap="none" spc="-33" normalizeH="0" baseline="0" noProof="0">
                <a:ln>
                  <a:noFill/>
                </a:ln>
                <a:solidFill>
                  <a:srgbClr val="35393D"/>
                </a:solidFill>
                <a:effectLst/>
                <a:uLnTx/>
                <a:uFillTx/>
                <a:latin typeface="Berlin Sans FB Demi"/>
                <a:ea typeface="+mn-ea"/>
                <a:cs typeface="Berlin Sans FB Demi"/>
              </a:rPr>
              <a:t>m</a:t>
            </a:r>
            <a:r>
              <a:rPr kumimoji="0" lang="en-US" sz="1400" b="1" i="0" u="none" strike="noStrike" kern="1200" cap="none" spc="0" normalizeH="0" baseline="0" noProof="0">
                <a:ln>
                  <a:noFill/>
                </a:ln>
                <a:solidFill>
                  <a:srgbClr val="35393D"/>
                </a:solidFill>
                <a:effectLst/>
                <a:uLnTx/>
                <a:uFillTx/>
                <a:latin typeface="Berlin Sans FB Demi"/>
                <a:ea typeface="+mn-ea"/>
                <a:cs typeface="Berlin Sans FB Demi"/>
              </a:rPr>
              <a:t>ent</a:t>
            </a:r>
            <a:r>
              <a:rPr kumimoji="0" lang="en-US" sz="1400" b="1" i="0" u="none" strike="noStrike" kern="1200" cap="none" spc="-20" normalizeH="0" baseline="0" noProof="0">
                <a:ln>
                  <a:noFill/>
                </a:ln>
                <a:solidFill>
                  <a:srgbClr val="35393D"/>
                </a:solidFill>
                <a:effectLst/>
                <a:uLnTx/>
                <a:uFillTx/>
                <a:latin typeface="Berlin Sans FB Demi"/>
                <a:ea typeface="+mn-ea"/>
                <a:cs typeface="Berlin Sans FB Demi"/>
              </a:rPr>
              <a:t> </a:t>
            </a:r>
            <a:r>
              <a:rPr kumimoji="0" lang="en-US" sz="1400" b="1" i="0" u="none" strike="noStrike" kern="1200" cap="none" spc="0" normalizeH="0" baseline="0" noProof="0">
                <a:ln>
                  <a:noFill/>
                </a:ln>
                <a:solidFill>
                  <a:srgbClr val="35393D"/>
                </a:solidFill>
                <a:effectLst/>
                <a:uLnTx/>
                <a:uFillTx/>
                <a:latin typeface="Berlin Sans FB Demi"/>
                <a:ea typeface="+mn-ea"/>
                <a:cs typeface="Berlin Sans FB Demi"/>
              </a:rPr>
              <a:t>rate</a:t>
            </a:r>
            <a:endParaRPr kumimoji="0" lang="en-US" sz="1400" b="0" i="0" u="none" strike="noStrike" kern="1200" cap="none" spc="0" normalizeH="0" baseline="0" noProof="0">
              <a:ln>
                <a:noFill/>
              </a:ln>
              <a:solidFill>
                <a:srgbClr val="6B747B"/>
              </a:solidFill>
              <a:effectLst/>
              <a:uLnTx/>
              <a:uFillTx/>
              <a:latin typeface="Berlin Sans FB Demi"/>
              <a:ea typeface="+mn-ea"/>
              <a:cs typeface="Berlin Sans FB Demi"/>
            </a:endParaRPr>
          </a:p>
        </p:txBody>
      </p:sp>
      <p:sp>
        <p:nvSpPr>
          <p:cNvPr id="111" name="object 111"/>
          <p:cNvSpPr/>
          <p:nvPr/>
        </p:nvSpPr>
        <p:spPr>
          <a:xfrm>
            <a:off x="6044685" y="4769801"/>
            <a:ext cx="725311" cy="477520"/>
          </a:xfrm>
          <a:prstGeom prst="rect">
            <a:avLst/>
          </a:prstGeom>
          <a:blipFill>
            <a:blip r:embed="rId13"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12" name="object 112"/>
          <p:cNvSpPr/>
          <p:nvPr/>
        </p:nvSpPr>
        <p:spPr>
          <a:xfrm>
            <a:off x="6032284" y="4797552"/>
            <a:ext cx="750111" cy="490220"/>
          </a:xfrm>
          <a:custGeom>
            <a:avLst/>
            <a:gdLst/>
            <a:ahLst/>
            <a:cxnLst/>
            <a:rect l="l" t="t" r="r" b="b"/>
            <a:pathLst>
              <a:path w="497204" h="367664">
                <a:moveTo>
                  <a:pt x="0" y="367283"/>
                </a:moveTo>
                <a:lnTo>
                  <a:pt x="496824" y="367283"/>
                </a:lnTo>
                <a:lnTo>
                  <a:pt x="496824" y="0"/>
                </a:lnTo>
                <a:lnTo>
                  <a:pt x="0" y="0"/>
                </a:lnTo>
                <a:lnTo>
                  <a:pt x="0" y="367283"/>
                </a:lnTo>
                <a:close/>
              </a:path>
            </a:pathLst>
          </a:custGeom>
          <a:ln w="9144">
            <a:solidFill>
              <a:srgbClr val="A6A6A6"/>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13" name="object 113"/>
          <p:cNvSpPr txBox="1"/>
          <p:nvPr/>
        </p:nvSpPr>
        <p:spPr>
          <a:xfrm>
            <a:off x="6067213" y="5330650"/>
            <a:ext cx="1273366" cy="215444"/>
          </a:xfrm>
          <a:prstGeom prst="rect">
            <a:avLst/>
          </a:prstGeom>
        </p:spPr>
        <p:txBody>
          <a:bodyPr vert="horz" wrap="square" lIns="0" tIns="0" rIns="0" bIns="0" rtlCol="0">
            <a:spAutoFit/>
          </a:bodyPr>
          <a:lstStyle/>
          <a:p>
            <a:pPr marL="45719" marR="0" lvl="0" indent="-29633"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5393D"/>
                </a:solidFill>
                <a:effectLst/>
                <a:uLnTx/>
                <a:uFillTx/>
                <a:latin typeface="Berlin Sans FB Demi"/>
                <a:ea typeface="+mn-ea"/>
                <a:cs typeface="Berlin Sans FB Demi"/>
              </a:rPr>
              <a:t>Inflation</a:t>
            </a:r>
            <a:endParaRPr kumimoji="0" lang="pl-PL" sz="1400" b="0" i="0" u="none" strike="noStrike" kern="1200" cap="none" spc="0" normalizeH="0" baseline="0" noProof="0">
              <a:ln>
                <a:noFill/>
              </a:ln>
              <a:solidFill>
                <a:srgbClr val="6B747B"/>
              </a:solidFill>
              <a:effectLst/>
              <a:uLnTx/>
              <a:uFillTx/>
              <a:latin typeface="Berlin Sans FB Demi"/>
              <a:ea typeface="+mn-ea"/>
              <a:cs typeface="Berlin Sans FB Demi"/>
            </a:endParaRPr>
          </a:p>
        </p:txBody>
      </p:sp>
      <p:sp>
        <p:nvSpPr>
          <p:cNvPr id="114" name="object 114"/>
          <p:cNvSpPr txBox="1"/>
          <p:nvPr/>
        </p:nvSpPr>
        <p:spPr>
          <a:xfrm>
            <a:off x="9667216" y="4666469"/>
            <a:ext cx="2340655" cy="215444"/>
          </a:xfrm>
          <a:prstGeom prst="rect">
            <a:avLst/>
          </a:prstGeom>
        </p:spPr>
        <p:txBody>
          <a:bodyPr vert="horz" wrap="square" lIns="0" tIns="0" rIns="0" bIns="0" rtlCol="0">
            <a:spAutoFit/>
          </a:bodyPr>
          <a:lstStyle/>
          <a:p>
            <a:pPr marL="16933"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7" normalizeH="0" baseline="0" noProof="0" dirty="0">
                <a:ln>
                  <a:noFill/>
                </a:ln>
                <a:solidFill>
                  <a:srgbClr val="35393D"/>
                </a:solidFill>
                <a:effectLst/>
                <a:uLnTx/>
                <a:uFillTx/>
                <a:latin typeface="Berlin Sans FB Demi"/>
                <a:ea typeface="+mn-ea"/>
                <a:cs typeface="Berlin Sans FB Demi"/>
              </a:rPr>
              <a:t>Healthca</a:t>
            </a:r>
            <a:r>
              <a:rPr kumimoji="0" lang="en-US" sz="1400" b="1" i="0" u="none" strike="noStrike" kern="1200" cap="none" spc="0" normalizeH="0" baseline="0" noProof="0" dirty="0">
                <a:ln>
                  <a:noFill/>
                </a:ln>
                <a:solidFill>
                  <a:srgbClr val="35393D"/>
                </a:solidFill>
                <a:effectLst/>
                <a:uLnTx/>
                <a:uFillTx/>
                <a:latin typeface="Berlin Sans FB Demi"/>
                <a:ea typeface="+mn-ea"/>
                <a:cs typeface="Berlin Sans FB Demi"/>
              </a:rPr>
              <a:t>r</a:t>
            </a:r>
            <a:r>
              <a:rPr kumimoji="0" lang="en-US" sz="1400" b="1" i="0" u="none" strike="noStrike" kern="1200" cap="none" spc="7" normalizeH="0" baseline="0" noProof="0" dirty="0">
                <a:ln>
                  <a:noFill/>
                </a:ln>
                <a:solidFill>
                  <a:srgbClr val="35393D"/>
                </a:solidFill>
                <a:effectLst/>
                <a:uLnTx/>
                <a:uFillTx/>
                <a:latin typeface="Berlin Sans FB Demi"/>
                <a:ea typeface="+mn-ea"/>
                <a:cs typeface="Berlin Sans FB Demi"/>
              </a:rPr>
              <a:t>e</a:t>
            </a:r>
            <a:r>
              <a:rPr kumimoji="0" lang="en-US" sz="1400" b="1" i="0" u="none" strike="noStrike" kern="1200" cap="none" spc="33" normalizeH="0" baseline="0" noProof="0" dirty="0">
                <a:ln>
                  <a:noFill/>
                </a:ln>
                <a:solidFill>
                  <a:srgbClr val="35393D"/>
                </a:solidFill>
                <a:effectLst/>
                <a:uLnTx/>
                <a:uFillTx/>
                <a:latin typeface="Berlin Sans FB Demi"/>
                <a:ea typeface="+mn-ea"/>
                <a:cs typeface="Berlin Sans FB Demi"/>
              </a:rPr>
              <a:t> </a:t>
            </a:r>
            <a:r>
              <a:rPr kumimoji="0" lang="en-US" sz="1400" b="1" i="0" u="none" strike="noStrike" kern="1200" cap="none" spc="7" normalizeH="0" baseline="0" noProof="0" dirty="0">
                <a:ln>
                  <a:noFill/>
                </a:ln>
                <a:solidFill>
                  <a:srgbClr val="35393D"/>
                </a:solidFill>
                <a:effectLst/>
                <a:uLnTx/>
                <a:uFillTx/>
                <a:latin typeface="Berlin Sans FB Demi"/>
                <a:ea typeface="+mn-ea"/>
                <a:cs typeface="Berlin Sans FB Demi"/>
              </a:rPr>
              <a:t>e</a:t>
            </a:r>
            <a:r>
              <a:rPr kumimoji="0" lang="en-US" sz="1400" b="1" i="0" u="none" strike="noStrike" kern="1200" cap="none" spc="-7" normalizeH="0" baseline="0" noProof="0" dirty="0">
                <a:ln>
                  <a:noFill/>
                </a:ln>
                <a:solidFill>
                  <a:srgbClr val="35393D"/>
                </a:solidFill>
                <a:effectLst/>
                <a:uLnTx/>
                <a:uFillTx/>
                <a:latin typeface="Berlin Sans FB Demi"/>
                <a:ea typeface="+mn-ea"/>
                <a:cs typeface="Berlin Sans FB Demi"/>
              </a:rPr>
              <a:t>x</a:t>
            </a:r>
            <a:r>
              <a:rPr kumimoji="0" lang="en-US" sz="1400" b="1" i="0" u="none" strike="noStrike" kern="1200" cap="none" spc="13" normalizeH="0" baseline="0" noProof="0" dirty="0">
                <a:ln>
                  <a:noFill/>
                </a:ln>
                <a:solidFill>
                  <a:srgbClr val="35393D"/>
                </a:solidFill>
                <a:effectLst/>
                <a:uLnTx/>
                <a:uFillTx/>
                <a:latin typeface="Berlin Sans FB Demi"/>
                <a:ea typeface="+mn-ea"/>
                <a:cs typeface="Berlin Sans FB Demi"/>
              </a:rPr>
              <a:t>pend</a:t>
            </a:r>
            <a:r>
              <a:rPr kumimoji="0" lang="en-US" sz="1400" b="1" i="0" u="none" strike="noStrike" kern="1200" cap="none" spc="-7" normalizeH="0" baseline="0" noProof="0" dirty="0">
                <a:ln>
                  <a:noFill/>
                </a:ln>
                <a:solidFill>
                  <a:srgbClr val="35393D"/>
                </a:solidFill>
                <a:effectLst/>
                <a:uLnTx/>
                <a:uFillTx/>
                <a:latin typeface="Berlin Sans FB Demi"/>
                <a:ea typeface="+mn-ea"/>
                <a:cs typeface="Berlin Sans FB Demi"/>
              </a:rPr>
              <a:t>i</a:t>
            </a:r>
            <a:r>
              <a:rPr kumimoji="0" lang="en-US" sz="1400" b="1" i="0" u="none" strike="noStrike" kern="1200" cap="none" spc="0" normalizeH="0" baseline="0" noProof="0" dirty="0">
                <a:ln>
                  <a:noFill/>
                </a:ln>
                <a:solidFill>
                  <a:srgbClr val="35393D"/>
                </a:solidFill>
                <a:effectLst/>
                <a:uLnTx/>
                <a:uFillTx/>
                <a:latin typeface="Berlin Sans FB Demi"/>
                <a:ea typeface="+mn-ea"/>
                <a:cs typeface="Berlin Sans FB Demi"/>
              </a:rPr>
              <a:t>t</a:t>
            </a:r>
            <a:r>
              <a:rPr kumimoji="0" lang="en-US" sz="1400" b="1" i="0" u="none" strike="noStrike" kern="1200" cap="none" spc="13" normalizeH="0" baseline="0" noProof="0" dirty="0">
                <a:ln>
                  <a:noFill/>
                </a:ln>
                <a:solidFill>
                  <a:srgbClr val="35393D"/>
                </a:solidFill>
                <a:effectLst/>
                <a:uLnTx/>
                <a:uFillTx/>
                <a:latin typeface="Berlin Sans FB Demi"/>
                <a:ea typeface="+mn-ea"/>
                <a:cs typeface="Berlin Sans FB Demi"/>
              </a:rPr>
              <a:t>u</a:t>
            </a:r>
            <a:r>
              <a:rPr kumimoji="0" lang="en-US" sz="1400" b="1" i="0" u="none" strike="noStrike" kern="1200" cap="none" spc="0" normalizeH="0" baseline="0" noProof="0" dirty="0">
                <a:ln>
                  <a:noFill/>
                </a:ln>
                <a:solidFill>
                  <a:srgbClr val="35393D"/>
                </a:solidFill>
                <a:effectLst/>
                <a:uLnTx/>
                <a:uFillTx/>
                <a:latin typeface="Berlin Sans FB Demi"/>
                <a:ea typeface="+mn-ea"/>
                <a:cs typeface="Berlin Sans FB Demi"/>
              </a:rPr>
              <a:t>r</a:t>
            </a:r>
            <a:r>
              <a:rPr kumimoji="0" lang="en-US" sz="1400" b="1" i="0" u="none" strike="noStrike" kern="1200" cap="none" spc="7" normalizeH="0" baseline="0" noProof="0" dirty="0">
                <a:ln>
                  <a:noFill/>
                </a:ln>
                <a:solidFill>
                  <a:srgbClr val="35393D"/>
                </a:solidFill>
                <a:effectLst/>
                <a:uLnTx/>
                <a:uFillTx/>
                <a:latin typeface="Berlin Sans FB Demi"/>
                <a:ea typeface="+mn-ea"/>
                <a:cs typeface="Berlin Sans FB Demi"/>
              </a:rPr>
              <a:t>e</a:t>
            </a:r>
            <a:endParaRPr kumimoji="0" lang="en-US" sz="1400" b="0" i="0" u="none" strike="noStrike" kern="1200" cap="none" spc="0" normalizeH="0" baseline="0" noProof="0" dirty="0">
              <a:ln>
                <a:noFill/>
              </a:ln>
              <a:solidFill>
                <a:srgbClr val="6B747B"/>
              </a:solidFill>
              <a:effectLst/>
              <a:uLnTx/>
              <a:uFillTx/>
              <a:latin typeface="Berlin Sans FB Demi"/>
              <a:ea typeface="+mn-ea"/>
              <a:cs typeface="Berlin Sans FB Demi"/>
            </a:endParaRPr>
          </a:p>
        </p:txBody>
      </p:sp>
      <p:sp>
        <p:nvSpPr>
          <p:cNvPr id="115" name="object 115"/>
          <p:cNvSpPr/>
          <p:nvPr/>
        </p:nvSpPr>
        <p:spPr>
          <a:xfrm>
            <a:off x="9937941" y="4902900"/>
            <a:ext cx="1249680" cy="239775"/>
          </a:xfrm>
          <a:prstGeom prst="rect">
            <a:avLst/>
          </a:prstGeom>
          <a:blipFill>
            <a:blip r:embed="rId14"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16" name="object 116"/>
          <p:cNvSpPr/>
          <p:nvPr/>
        </p:nvSpPr>
        <p:spPr>
          <a:xfrm>
            <a:off x="8874866" y="5229541"/>
            <a:ext cx="1203646" cy="1106086"/>
          </a:xfrm>
          <a:custGeom>
            <a:avLst/>
            <a:gdLst/>
            <a:ahLst/>
            <a:cxnLst/>
            <a:rect l="l" t="t" r="r" b="b"/>
            <a:pathLst>
              <a:path w="882650" h="762000">
                <a:moveTo>
                  <a:pt x="441197" y="0"/>
                </a:moveTo>
                <a:lnTo>
                  <a:pt x="369622" y="4986"/>
                </a:lnTo>
                <a:lnTo>
                  <a:pt x="301727" y="19423"/>
                </a:lnTo>
                <a:lnTo>
                  <a:pt x="238421" y="42525"/>
                </a:lnTo>
                <a:lnTo>
                  <a:pt x="180612" y="73509"/>
                </a:lnTo>
                <a:lnTo>
                  <a:pt x="129206" y="111590"/>
                </a:lnTo>
                <a:lnTo>
                  <a:pt x="85112" y="155983"/>
                </a:lnTo>
                <a:lnTo>
                  <a:pt x="49237" y="205906"/>
                </a:lnTo>
                <a:lnTo>
                  <a:pt x="22488" y="260572"/>
                </a:lnTo>
                <a:lnTo>
                  <a:pt x="5773" y="319198"/>
                </a:lnTo>
                <a:lnTo>
                  <a:pt x="0" y="381000"/>
                </a:lnTo>
                <a:lnTo>
                  <a:pt x="1462" y="412248"/>
                </a:lnTo>
                <a:lnTo>
                  <a:pt x="12819" y="472560"/>
                </a:lnTo>
                <a:lnTo>
                  <a:pt x="34665" y="529304"/>
                </a:lnTo>
                <a:lnTo>
                  <a:pt x="66090" y="581697"/>
                </a:lnTo>
                <a:lnTo>
                  <a:pt x="106188" y="628953"/>
                </a:lnTo>
                <a:lnTo>
                  <a:pt x="154052" y="670288"/>
                </a:lnTo>
                <a:lnTo>
                  <a:pt x="208773" y="704918"/>
                </a:lnTo>
                <a:lnTo>
                  <a:pt x="269444" y="732059"/>
                </a:lnTo>
                <a:lnTo>
                  <a:pt x="335158" y="750927"/>
                </a:lnTo>
                <a:lnTo>
                  <a:pt x="405006" y="760737"/>
                </a:lnTo>
                <a:lnTo>
                  <a:pt x="441197" y="762000"/>
                </a:lnTo>
                <a:lnTo>
                  <a:pt x="477389" y="760737"/>
                </a:lnTo>
                <a:lnTo>
                  <a:pt x="547237" y="750927"/>
                </a:lnTo>
                <a:lnTo>
                  <a:pt x="612951" y="732059"/>
                </a:lnTo>
                <a:lnTo>
                  <a:pt x="673622" y="704918"/>
                </a:lnTo>
                <a:lnTo>
                  <a:pt x="728343" y="670288"/>
                </a:lnTo>
                <a:lnTo>
                  <a:pt x="776207" y="628953"/>
                </a:lnTo>
                <a:lnTo>
                  <a:pt x="816305" y="581697"/>
                </a:lnTo>
                <a:lnTo>
                  <a:pt x="847730" y="529304"/>
                </a:lnTo>
                <a:lnTo>
                  <a:pt x="869576" y="472560"/>
                </a:lnTo>
                <a:lnTo>
                  <a:pt x="880933" y="412248"/>
                </a:lnTo>
                <a:lnTo>
                  <a:pt x="882395" y="381000"/>
                </a:lnTo>
                <a:lnTo>
                  <a:pt x="880933" y="349751"/>
                </a:lnTo>
                <a:lnTo>
                  <a:pt x="869576" y="289439"/>
                </a:lnTo>
                <a:lnTo>
                  <a:pt x="847730" y="232695"/>
                </a:lnTo>
                <a:lnTo>
                  <a:pt x="816305" y="180302"/>
                </a:lnTo>
                <a:lnTo>
                  <a:pt x="776207" y="133046"/>
                </a:lnTo>
                <a:lnTo>
                  <a:pt x="728343" y="91711"/>
                </a:lnTo>
                <a:lnTo>
                  <a:pt x="673622" y="57081"/>
                </a:lnTo>
                <a:lnTo>
                  <a:pt x="612951" y="29940"/>
                </a:lnTo>
                <a:lnTo>
                  <a:pt x="547237" y="11072"/>
                </a:lnTo>
                <a:lnTo>
                  <a:pt x="477389" y="1262"/>
                </a:lnTo>
                <a:lnTo>
                  <a:pt x="441197" y="0"/>
                </a:lnTo>
                <a:close/>
              </a:path>
            </a:pathLst>
          </a:custGeom>
          <a:solidFill>
            <a:srgbClr val="90C15F"/>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117" name="object 117"/>
          <p:cNvSpPr txBox="1"/>
          <p:nvPr/>
        </p:nvSpPr>
        <p:spPr>
          <a:xfrm>
            <a:off x="8938284" y="5437128"/>
            <a:ext cx="1090507" cy="677108"/>
          </a:xfrm>
          <a:prstGeom prst="rect">
            <a:avLst/>
          </a:prstGeom>
        </p:spPr>
        <p:txBody>
          <a:bodyPr vert="horz"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20" normalizeH="0" baseline="0" noProof="0">
                <a:ln>
                  <a:noFill/>
                </a:ln>
                <a:solidFill>
                  <a:srgbClr val="FFFFFF"/>
                </a:solidFill>
                <a:effectLst/>
                <a:uLnTx/>
                <a:uFillTx/>
                <a:latin typeface="Berlin Sans FB Demi"/>
                <a:ea typeface="+mn-ea"/>
                <a:cs typeface="Berlin Sans FB Demi"/>
              </a:rPr>
              <a:t>5</a:t>
            </a:r>
            <a:r>
              <a:rPr kumimoji="0" lang="en-US" sz="3200" b="1" i="0" u="none" strike="noStrike" kern="1200" cap="none" spc="0" normalizeH="0" baseline="0" noProof="0">
                <a:ln>
                  <a:noFill/>
                </a:ln>
                <a:solidFill>
                  <a:srgbClr val="FFFFFF"/>
                </a:solidFill>
                <a:effectLst/>
                <a:uLnTx/>
                <a:uFillTx/>
                <a:latin typeface="Berlin Sans FB Demi"/>
                <a:ea typeface="+mn-ea"/>
                <a:cs typeface="Berlin Sans FB Demi"/>
              </a:rPr>
              <a:t>%</a:t>
            </a:r>
            <a:endParaRPr kumimoji="0" lang="en-US" sz="3200" b="0" i="0" u="none" strike="noStrike" kern="1200" cap="none" spc="0" normalizeH="0" baseline="0" noProof="0">
              <a:ln>
                <a:noFill/>
              </a:ln>
              <a:solidFill>
                <a:srgbClr val="6B747B"/>
              </a:solidFill>
              <a:effectLst/>
              <a:uLnTx/>
              <a:uFillTx/>
              <a:latin typeface="Berlin Sans FB Demi"/>
              <a:ea typeface="+mn-ea"/>
              <a:cs typeface="Berlin Sans FB Demi"/>
            </a:endParaRPr>
          </a:p>
          <a:p>
            <a:pPr marL="0" marR="0" lvl="0" indent="0" algn="ctr" defTabSz="685800" rtl="0" eaLnBrk="1" fontAlgn="auto" latinLnBrk="0" hangingPunct="1">
              <a:lnSpc>
                <a:spcPct val="100000"/>
              </a:lnSpc>
              <a:spcBef>
                <a:spcPts val="47"/>
              </a:spcBef>
              <a:spcAft>
                <a:spcPts val="0"/>
              </a:spcAft>
              <a:buClrTx/>
              <a:buSzTx/>
              <a:buFontTx/>
              <a:buNone/>
              <a:tabLst/>
              <a:defRPr/>
            </a:pPr>
            <a:r>
              <a:rPr kumimoji="0" lang="en-US" sz="1200" b="1" i="0" u="none" strike="noStrike" kern="1200" cap="none" spc="-7" normalizeH="0" baseline="0" noProof="0">
                <a:ln>
                  <a:noFill/>
                </a:ln>
                <a:solidFill>
                  <a:srgbClr val="FFFFFF"/>
                </a:solidFill>
                <a:effectLst/>
                <a:uLnTx/>
                <a:uFillTx/>
                <a:latin typeface="Berlin Sans FB Demi"/>
                <a:ea typeface="+mn-ea"/>
                <a:cs typeface="Berlin Sans FB Demi"/>
              </a:rPr>
              <a:t>O</a:t>
            </a:r>
            <a:r>
              <a:rPr kumimoji="0" lang="en-US" sz="1200" b="1" i="0" u="none" strike="noStrike" kern="1200" cap="none" spc="0" normalizeH="0" baseline="0" noProof="0">
                <a:ln>
                  <a:noFill/>
                </a:ln>
                <a:solidFill>
                  <a:srgbClr val="FFFFFF"/>
                </a:solidFill>
                <a:effectLst/>
                <a:uLnTx/>
                <a:uFillTx/>
                <a:latin typeface="Berlin Sans FB Demi"/>
                <a:ea typeface="+mn-ea"/>
                <a:cs typeface="Berlin Sans FB Demi"/>
              </a:rPr>
              <a:t>f</a:t>
            </a:r>
            <a:r>
              <a:rPr kumimoji="0" lang="en-US" sz="1200" b="1" i="0" u="none" strike="noStrike" kern="1200" cap="none" spc="-7" normalizeH="0" baseline="0" noProof="0">
                <a:ln>
                  <a:noFill/>
                </a:ln>
                <a:solidFill>
                  <a:srgbClr val="FFFFFF"/>
                </a:solidFill>
                <a:effectLst/>
                <a:uLnTx/>
                <a:uFillTx/>
                <a:latin typeface="Berlin Sans FB Demi"/>
                <a:ea typeface="+mn-ea"/>
                <a:cs typeface="Berlin Sans FB Demi"/>
              </a:rPr>
              <a:t> </a:t>
            </a:r>
            <a:r>
              <a:rPr kumimoji="0" lang="en-US" sz="1200" b="1" i="0" u="none" strike="noStrike" kern="1200" cap="none" spc="-20" normalizeH="0" baseline="0" noProof="0">
                <a:ln>
                  <a:noFill/>
                </a:ln>
                <a:solidFill>
                  <a:srgbClr val="FFFFFF"/>
                </a:solidFill>
                <a:effectLst/>
                <a:uLnTx/>
                <a:uFillTx/>
                <a:latin typeface="Berlin Sans FB Demi"/>
                <a:ea typeface="+mn-ea"/>
                <a:cs typeface="Berlin Sans FB Demi"/>
              </a:rPr>
              <a:t>G</a:t>
            </a:r>
            <a:r>
              <a:rPr kumimoji="0" lang="en-US" sz="1200" b="1" i="0" u="none" strike="noStrike" kern="1200" cap="none" spc="-27" normalizeH="0" baseline="0" noProof="0">
                <a:ln>
                  <a:noFill/>
                </a:ln>
                <a:solidFill>
                  <a:srgbClr val="FFFFFF"/>
                </a:solidFill>
                <a:effectLst/>
                <a:uLnTx/>
                <a:uFillTx/>
                <a:latin typeface="Berlin Sans FB Demi"/>
                <a:ea typeface="+mn-ea"/>
                <a:cs typeface="Berlin Sans FB Demi"/>
              </a:rPr>
              <a:t>D</a:t>
            </a:r>
            <a:r>
              <a:rPr kumimoji="0" lang="en-US" sz="1200" b="1" i="0" u="none" strike="noStrike" kern="1200" cap="none" spc="-13" normalizeH="0" baseline="0" noProof="0">
                <a:ln>
                  <a:noFill/>
                </a:ln>
                <a:solidFill>
                  <a:srgbClr val="FFFFFF"/>
                </a:solidFill>
                <a:effectLst/>
                <a:uLnTx/>
                <a:uFillTx/>
                <a:latin typeface="Berlin Sans FB Demi"/>
                <a:ea typeface="+mn-ea"/>
                <a:cs typeface="Berlin Sans FB Demi"/>
              </a:rPr>
              <a:t>P</a:t>
            </a:r>
            <a:endParaRPr kumimoji="0" lang="en-US" sz="1200" b="0" i="0" u="none" strike="noStrike" kern="1200" cap="none" spc="0" normalizeH="0" baseline="0" noProof="0">
              <a:ln>
                <a:noFill/>
              </a:ln>
              <a:solidFill>
                <a:srgbClr val="6B747B"/>
              </a:solidFill>
              <a:effectLst/>
              <a:uLnTx/>
              <a:uFillTx/>
              <a:latin typeface="Berlin Sans FB Demi"/>
              <a:ea typeface="+mn-ea"/>
              <a:cs typeface="Berlin Sans FB Demi"/>
            </a:endParaRPr>
          </a:p>
        </p:txBody>
      </p:sp>
      <p:sp>
        <p:nvSpPr>
          <p:cNvPr id="146" name="object 146"/>
          <p:cNvSpPr txBox="1"/>
          <p:nvPr/>
        </p:nvSpPr>
        <p:spPr>
          <a:xfrm>
            <a:off x="435148" y="679054"/>
            <a:ext cx="10768440" cy="338554"/>
          </a:xfrm>
          <a:prstGeom prst="rect">
            <a:avLst/>
          </a:prstGeom>
        </p:spPr>
        <p:txBody>
          <a:bodyPr vert="horz" wrap="square" lIns="0" tIns="0" rIns="0" bIns="0" rtlCol="0">
            <a:spAutoFit/>
          </a:bodyPr>
          <a:lstStyle/>
          <a:p>
            <a:pPr marL="16933" marR="0" lvl="0" indent="0" algn="l" defTabSz="6858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6B747B"/>
                </a:solidFill>
                <a:effectLst/>
                <a:uLnTx/>
                <a:uFillTx/>
                <a:latin typeface="Arial" panose="020B0604020202020204"/>
                <a:ea typeface="+mn-ea"/>
                <a:cs typeface="+mn-cs"/>
              </a:rPr>
              <a:t>Decrease of the birth cohort, ageing population</a:t>
            </a:r>
          </a:p>
        </p:txBody>
      </p:sp>
      <p:pic>
        <p:nvPicPr>
          <p:cNvPr id="17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4439" y="1468769"/>
            <a:ext cx="605126" cy="60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Łącznik prosty ze strzałką 31">
            <a:extLst>
              <a:ext uri="{FF2B5EF4-FFF2-40B4-BE49-F238E27FC236}">
                <a16:creationId xmlns:a16="http://schemas.microsoft.com/office/drawing/2014/main" id="{D007E378-7434-42E0-9727-79A3598630B6}"/>
              </a:ext>
            </a:extLst>
          </p:cNvPr>
          <p:cNvCxnSpPr>
            <a:cxnSpLocks/>
          </p:cNvCxnSpPr>
          <p:nvPr/>
        </p:nvCxnSpPr>
        <p:spPr>
          <a:xfrm>
            <a:off x="10283920" y="5269799"/>
            <a:ext cx="0" cy="928092"/>
          </a:xfrm>
          <a:prstGeom prst="straightConnector1">
            <a:avLst/>
          </a:prstGeom>
          <a:ln w="38100">
            <a:solidFill>
              <a:schemeClr val="accent6">
                <a:lumMod val="60000"/>
                <a:lumOff val="4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89" name="object 124">
            <a:extLst>
              <a:ext uri="{FF2B5EF4-FFF2-40B4-BE49-F238E27FC236}">
                <a16:creationId xmlns:a16="http://schemas.microsoft.com/office/drawing/2014/main" id="{149B902F-0CE1-485D-BF15-9ACDDE872FA1}"/>
              </a:ext>
            </a:extLst>
          </p:cNvPr>
          <p:cNvSpPr/>
          <p:nvPr/>
        </p:nvSpPr>
        <p:spPr>
          <a:xfrm>
            <a:off x="10569908" y="5438372"/>
            <a:ext cx="999913" cy="655114"/>
          </a:xfrm>
          <a:custGeom>
            <a:avLst/>
            <a:gdLst/>
            <a:ahLst/>
            <a:cxnLst/>
            <a:rect l="l" t="t" r="r" b="b"/>
            <a:pathLst>
              <a:path w="749934" h="247014">
                <a:moveTo>
                  <a:pt x="0" y="0"/>
                </a:moveTo>
                <a:lnTo>
                  <a:pt x="708659" y="0"/>
                </a:lnTo>
                <a:lnTo>
                  <a:pt x="749807" y="41148"/>
                </a:lnTo>
                <a:lnTo>
                  <a:pt x="749807" y="246887"/>
                </a:lnTo>
                <a:lnTo>
                  <a:pt x="41148" y="246887"/>
                </a:lnTo>
                <a:lnTo>
                  <a:pt x="0" y="205740"/>
                </a:lnTo>
                <a:lnTo>
                  <a:pt x="0" y="0"/>
                </a:lnTo>
                <a:close/>
              </a:path>
            </a:pathLst>
          </a:custGeom>
          <a:ln w="12192">
            <a:solidFill>
              <a:srgbClr val="90C15F"/>
            </a:solidFill>
          </a:ln>
        </p:spPr>
        <p:txBody>
          <a:bodyPr wrap="square" lIns="0" tIns="0" rIns="0" bIns="0" numCol="1" rtlCol="0" anchor="ctr"/>
          <a:lstStyle/>
          <a:p>
            <a:pPr marL="16933" marR="6773" lvl="0" indent="847" algn="ctr" defTabSz="685800" rtl="0" eaLnBrk="1" fontAlgn="auto" latinLnBrk="0" hangingPunct="1">
              <a:lnSpc>
                <a:spcPct val="103800"/>
              </a:lnSpc>
              <a:spcBef>
                <a:spcPts val="0"/>
              </a:spcBef>
              <a:spcAft>
                <a:spcPts val="0"/>
              </a:spcAft>
              <a:buClrTx/>
              <a:buSzTx/>
              <a:buFontTx/>
              <a:buNone/>
              <a:tabLst/>
              <a:defRPr/>
            </a:pPr>
            <a:r>
              <a:rPr kumimoji="0" lang="en-US" sz="1600" b="0" i="0" u="none" strike="noStrike" kern="1200" cap="none" spc="0" normalizeH="0" baseline="0" noProof="0">
                <a:ln>
                  <a:noFill/>
                </a:ln>
                <a:solidFill>
                  <a:srgbClr val="6FB541"/>
                </a:solidFill>
                <a:effectLst/>
                <a:uLnTx/>
                <a:uFillTx/>
                <a:latin typeface="Berlin Sans FB Demi"/>
                <a:ea typeface="+mn-ea"/>
                <a:cs typeface="+mn-cs"/>
              </a:rPr>
              <a:t>To 6%</a:t>
            </a:r>
          </a:p>
          <a:p>
            <a:pPr marL="16933" marR="6773" lvl="0" indent="847" algn="ctr" defTabSz="685800" rtl="0" eaLnBrk="1" fontAlgn="auto" latinLnBrk="0" hangingPunct="1">
              <a:lnSpc>
                <a:spcPct val="103800"/>
              </a:lnSpc>
              <a:spcBef>
                <a:spcPts val="0"/>
              </a:spcBef>
              <a:spcAft>
                <a:spcPts val="0"/>
              </a:spcAft>
              <a:buClrTx/>
              <a:buSzTx/>
              <a:buFontTx/>
              <a:buNone/>
              <a:tabLst/>
              <a:defRPr/>
            </a:pPr>
            <a:r>
              <a:rPr kumimoji="0" lang="en-US" sz="1600" b="0" i="0" u="none" strike="noStrike" kern="1200" cap="none" spc="0" normalizeH="0" baseline="0" noProof="0">
                <a:ln>
                  <a:noFill/>
                </a:ln>
                <a:solidFill>
                  <a:srgbClr val="6FB541"/>
                </a:solidFill>
                <a:effectLst/>
                <a:uLnTx/>
                <a:uFillTx/>
                <a:latin typeface="Berlin Sans FB Demi"/>
                <a:ea typeface="+mn-ea"/>
                <a:cs typeface="+mn-cs"/>
              </a:rPr>
              <a:t>in 2023</a:t>
            </a:r>
          </a:p>
        </p:txBody>
      </p:sp>
      <p:sp>
        <p:nvSpPr>
          <p:cNvPr id="2" name="TextBox 1"/>
          <p:cNvSpPr txBox="1"/>
          <p:nvPr/>
        </p:nvSpPr>
        <p:spPr>
          <a:xfrm>
            <a:off x="5211061" y="1089464"/>
            <a:ext cx="288875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POPULATION: 38.</a:t>
            </a:r>
            <a:r>
              <a:rPr kumimoji="0" lang="pl-PL" sz="1350" b="0" i="0" u="none" strike="noStrike" kern="1200" cap="none" spc="0" normalizeH="0" baseline="0" noProof="0">
                <a:ln>
                  <a:noFill/>
                </a:ln>
                <a:solidFill>
                  <a:srgbClr val="FFFFFF"/>
                </a:solidFill>
                <a:effectLst/>
                <a:uLnTx/>
                <a:uFillTx/>
                <a:latin typeface="Arial" panose="020B0604020202020204"/>
                <a:ea typeface="+mn-ea"/>
                <a:cs typeface="+mn-cs"/>
              </a:rPr>
              <a:t>2</a:t>
            </a: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 M</a:t>
            </a:r>
          </a:p>
        </p:txBody>
      </p:sp>
      <p:sp>
        <p:nvSpPr>
          <p:cNvPr id="3" name="TextBox 2">
            <a:extLst>
              <a:ext uri="{FF2B5EF4-FFF2-40B4-BE49-F238E27FC236}">
                <a16:creationId xmlns:a16="http://schemas.microsoft.com/office/drawing/2014/main" id="{E5318E4F-7CFF-49B8-9034-66236EAFF220}"/>
              </a:ext>
            </a:extLst>
          </p:cNvPr>
          <p:cNvSpPr txBox="1"/>
          <p:nvPr/>
        </p:nvSpPr>
        <p:spPr>
          <a:xfrm>
            <a:off x="5116696" y="6527461"/>
            <a:ext cx="1719962" cy="300082"/>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6B747B"/>
                </a:solidFill>
                <a:effectLst/>
                <a:uLnTx/>
                <a:uFillTx/>
                <a:latin typeface="Arial" panose="020B0604020202020204"/>
                <a:ea typeface="+mn-ea"/>
                <a:cs typeface="+mn-cs"/>
              </a:rPr>
              <a:t>Statistic data 202</a:t>
            </a:r>
            <a:r>
              <a:rPr kumimoji="0" lang="pl-PL" sz="1350" b="0" i="0" u="none" strike="noStrike" kern="1200" cap="none" spc="0" normalizeH="0" baseline="0" noProof="0">
                <a:ln>
                  <a:noFill/>
                </a:ln>
                <a:solidFill>
                  <a:srgbClr val="6B747B"/>
                </a:solidFill>
                <a:effectLst/>
                <a:uLnTx/>
                <a:uFillTx/>
                <a:latin typeface="Arial" panose="020B0604020202020204"/>
                <a:ea typeface="+mn-ea"/>
                <a:cs typeface="+mn-cs"/>
              </a:rPr>
              <a:t>0</a:t>
            </a:r>
            <a:endParaRPr kumimoji="0" lang="en-US" sz="135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F6FC8E66-FF8B-4B06-91EE-695E157DD7A5}"/>
              </a:ext>
            </a:extLst>
          </p:cNvPr>
          <p:cNvSpPr txBox="1"/>
          <p:nvPr/>
        </p:nvSpPr>
        <p:spPr>
          <a:xfrm>
            <a:off x="3410701" y="6134983"/>
            <a:ext cx="1174484" cy="2616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*Est 202</a:t>
            </a:r>
            <a:r>
              <a:rPr kumimoji="0" lang="pl-PL"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1</a:t>
            </a:r>
            <a:r>
              <a:rPr kumimoji="0" lang="en-US"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 6.5%</a:t>
            </a:r>
          </a:p>
        </p:txBody>
      </p:sp>
      <p:sp>
        <p:nvSpPr>
          <p:cNvPr id="79" name="TextBox 78">
            <a:extLst>
              <a:ext uri="{FF2B5EF4-FFF2-40B4-BE49-F238E27FC236}">
                <a16:creationId xmlns:a16="http://schemas.microsoft.com/office/drawing/2014/main" id="{0E3771A9-B24D-4FE9-A497-4DEBF5E540FA}"/>
              </a:ext>
            </a:extLst>
          </p:cNvPr>
          <p:cNvSpPr txBox="1"/>
          <p:nvPr/>
        </p:nvSpPr>
        <p:spPr>
          <a:xfrm>
            <a:off x="5764244" y="6123211"/>
            <a:ext cx="1191062" cy="2616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*Est 202</a:t>
            </a:r>
            <a:r>
              <a:rPr kumimoji="0" lang="pl-PL"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1</a:t>
            </a:r>
            <a:r>
              <a:rPr kumimoji="0" lang="en-US"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 3.</a:t>
            </a:r>
            <a:r>
              <a:rPr kumimoji="0" lang="pl-PL"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7</a:t>
            </a:r>
            <a:r>
              <a:rPr kumimoji="0" lang="en-US"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rPr>
              <a:t>%</a:t>
            </a:r>
          </a:p>
        </p:txBody>
      </p:sp>
      <p:sp>
        <p:nvSpPr>
          <p:cNvPr id="5" name="Strzałka: w dół 4">
            <a:extLst>
              <a:ext uri="{FF2B5EF4-FFF2-40B4-BE49-F238E27FC236}">
                <a16:creationId xmlns:a16="http://schemas.microsoft.com/office/drawing/2014/main" id="{8DF7EB0E-726A-4D65-BC2F-8C0F7F963ABA}"/>
              </a:ext>
            </a:extLst>
          </p:cNvPr>
          <p:cNvSpPr/>
          <p:nvPr/>
        </p:nvSpPr>
        <p:spPr>
          <a:xfrm>
            <a:off x="2437993" y="1633076"/>
            <a:ext cx="153450" cy="2667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Strzałka: w dół 75">
            <a:extLst>
              <a:ext uri="{FF2B5EF4-FFF2-40B4-BE49-F238E27FC236}">
                <a16:creationId xmlns:a16="http://schemas.microsoft.com/office/drawing/2014/main" id="{F9F2403E-4DB8-4757-B3E1-AD0F1368F4EB}"/>
              </a:ext>
            </a:extLst>
          </p:cNvPr>
          <p:cNvSpPr/>
          <p:nvPr/>
        </p:nvSpPr>
        <p:spPr>
          <a:xfrm rot="10800000">
            <a:off x="10217892" y="1597686"/>
            <a:ext cx="162041" cy="29647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Prostokąt 5">
            <a:extLst>
              <a:ext uri="{FF2B5EF4-FFF2-40B4-BE49-F238E27FC236}">
                <a16:creationId xmlns:a16="http://schemas.microsoft.com/office/drawing/2014/main" id="{2FF7CF1C-D102-47A8-97D5-5CE8B14457AE}"/>
              </a:ext>
            </a:extLst>
          </p:cNvPr>
          <p:cNvSpPr/>
          <p:nvPr/>
        </p:nvSpPr>
        <p:spPr>
          <a:xfrm>
            <a:off x="477413" y="5534683"/>
            <a:ext cx="2313653" cy="928396"/>
          </a:xfrm>
          <a:prstGeom prst="rect">
            <a:avLst/>
          </a:prstGeom>
        </p:spPr>
        <p:txBody>
          <a:bodyPr wrap="square">
            <a:spAutoFit/>
          </a:bodyPr>
          <a:lstStyle/>
          <a:p>
            <a:pPr marL="60958" marR="0" lvl="0" indent="0" algn="ctr" defTabSz="6858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13" normalizeH="0" baseline="0" noProof="0">
                <a:ln>
                  <a:noFill/>
                </a:ln>
                <a:solidFill>
                  <a:srgbClr val="9F0440"/>
                </a:solidFill>
                <a:effectLst/>
                <a:uLnTx/>
                <a:uFillTx/>
                <a:latin typeface="Berlin Sans FB Demi"/>
                <a:ea typeface="+mn-ea"/>
                <a:cs typeface="Berlin Sans FB Demi"/>
              </a:rPr>
              <a:t>k</a:t>
            </a:r>
            <a:r>
              <a:rPr kumimoji="0" lang="en-US" sz="2000" b="1" i="0" u="none" strike="noStrike" kern="1200" cap="none" spc="-13" normalizeH="0" baseline="0" noProof="0">
                <a:ln>
                  <a:noFill/>
                </a:ln>
                <a:solidFill>
                  <a:srgbClr val="9F0440"/>
                </a:solidFill>
                <a:effectLst/>
                <a:uLnTx/>
                <a:uFillTx/>
                <a:latin typeface="Berlin Sans FB Demi"/>
                <a:ea typeface="+mn-ea"/>
                <a:cs typeface="Berlin Sans FB Demi"/>
              </a:rPr>
              <a:t>€ 13,</a:t>
            </a:r>
            <a:r>
              <a:rPr kumimoji="0" lang="pl-PL" sz="2000" b="1" i="0" u="none" strike="noStrike" kern="1200" cap="none" spc="-13" normalizeH="0" baseline="0" noProof="0">
                <a:ln>
                  <a:noFill/>
                </a:ln>
                <a:solidFill>
                  <a:srgbClr val="9F0440"/>
                </a:solidFill>
                <a:effectLst/>
                <a:uLnTx/>
                <a:uFillTx/>
                <a:latin typeface="Berlin Sans FB Demi"/>
                <a:ea typeface="+mn-ea"/>
                <a:cs typeface="Berlin Sans FB Demi"/>
              </a:rPr>
              <a:t>5</a:t>
            </a:r>
            <a:r>
              <a:rPr kumimoji="0" lang="en-US" sz="2000" b="1" i="0" u="none" strike="noStrike" kern="1200" cap="none" spc="-13" normalizeH="0" baseline="0" noProof="0">
                <a:ln>
                  <a:noFill/>
                </a:ln>
                <a:solidFill>
                  <a:srgbClr val="9F0440"/>
                </a:solidFill>
                <a:effectLst/>
                <a:uLnTx/>
                <a:uFillTx/>
                <a:latin typeface="Berlin Sans FB Demi"/>
                <a:ea typeface="+mn-ea"/>
                <a:cs typeface="Berlin Sans FB Demi"/>
              </a:rPr>
              <a:t>/capita</a:t>
            </a:r>
            <a:endParaRPr kumimoji="0" lang="en-US" sz="1133" b="0" i="0" u="none" strike="noStrike" kern="1200" cap="none" spc="0" normalizeH="0" baseline="0" noProof="0">
              <a:ln>
                <a:noFill/>
              </a:ln>
              <a:solidFill>
                <a:srgbClr val="6B747B"/>
              </a:solidFill>
              <a:effectLst/>
              <a:uLnTx/>
              <a:uFillTx/>
              <a:latin typeface="Berlin Sans FB Demi"/>
              <a:ea typeface="+mn-ea"/>
              <a:cs typeface="Berlin Sans FB Demi"/>
            </a:endParaRPr>
          </a:p>
          <a:p>
            <a:pPr marL="0" marR="0" lvl="0" indent="0" algn="ctr" defTabSz="685800" rtl="0" eaLnBrk="1" fontAlgn="auto" latinLnBrk="0" hangingPunct="1">
              <a:lnSpc>
                <a:spcPct val="100000"/>
              </a:lnSpc>
              <a:spcBef>
                <a:spcPts val="27"/>
              </a:spcBef>
              <a:spcAft>
                <a:spcPts val="0"/>
              </a:spcAft>
              <a:buClrTx/>
              <a:buSzTx/>
              <a:buFontTx/>
              <a:buNone/>
              <a:tabLst/>
              <a:defRPr/>
            </a:pPr>
            <a:r>
              <a:rPr kumimoji="0" lang="pl-PL" sz="1333" b="1" i="0" u="none" strike="noStrike" kern="1200" cap="none" spc="0" normalizeH="0" baseline="0" noProof="0">
                <a:ln>
                  <a:noFill/>
                </a:ln>
                <a:solidFill>
                  <a:srgbClr val="9F0440"/>
                </a:solidFill>
                <a:effectLst/>
                <a:uLnTx/>
                <a:uFillTx/>
                <a:latin typeface="Berlin Sans FB Demi"/>
                <a:ea typeface="+mn-ea"/>
                <a:cs typeface="Berlin Sans FB Demi"/>
              </a:rPr>
              <a:t>-2</a:t>
            </a:r>
            <a:r>
              <a:rPr kumimoji="0" lang="en-US" sz="1333" b="1" i="0" u="none" strike="noStrike" kern="1200" cap="none" spc="7" normalizeH="0" baseline="0" noProof="0">
                <a:ln>
                  <a:noFill/>
                </a:ln>
                <a:solidFill>
                  <a:srgbClr val="9F0440"/>
                </a:solidFill>
                <a:effectLst/>
                <a:uLnTx/>
                <a:uFillTx/>
                <a:latin typeface="Berlin Sans FB Demi"/>
                <a:ea typeface="+mn-ea"/>
                <a:cs typeface="Berlin Sans FB Demi"/>
              </a:rPr>
              <a:t>.</a:t>
            </a:r>
            <a:r>
              <a:rPr kumimoji="0" lang="pl-PL" sz="1333" b="1" i="0" u="none" strike="noStrike" kern="1200" cap="none" spc="7" normalizeH="0" baseline="0" noProof="0">
                <a:ln>
                  <a:noFill/>
                </a:ln>
                <a:solidFill>
                  <a:srgbClr val="9F0440"/>
                </a:solidFill>
                <a:effectLst/>
                <a:uLnTx/>
                <a:uFillTx/>
                <a:latin typeface="Berlin Sans FB Demi"/>
                <a:ea typeface="+mn-ea"/>
                <a:cs typeface="Berlin Sans FB Demi"/>
              </a:rPr>
              <a:t>8</a:t>
            </a:r>
            <a:r>
              <a:rPr kumimoji="0" lang="en-US" sz="1333" b="1" i="0" u="none" strike="noStrike" kern="1200" cap="none" spc="0" normalizeH="0" baseline="0" noProof="0">
                <a:ln>
                  <a:noFill/>
                </a:ln>
                <a:solidFill>
                  <a:srgbClr val="9F0440"/>
                </a:solidFill>
                <a:effectLst/>
                <a:uLnTx/>
                <a:uFillTx/>
                <a:latin typeface="Berlin Sans FB Demi"/>
                <a:ea typeface="+mn-ea"/>
                <a:cs typeface="Berlin Sans FB Demi"/>
              </a:rPr>
              <a:t>%</a:t>
            </a:r>
            <a:r>
              <a:rPr kumimoji="0" lang="en-US" sz="1333" b="1" i="0" u="none" strike="noStrike" kern="1200" cap="none" spc="-73" normalizeH="0" baseline="0" noProof="0">
                <a:ln>
                  <a:noFill/>
                </a:ln>
                <a:solidFill>
                  <a:srgbClr val="9F0440"/>
                </a:solidFill>
                <a:effectLst/>
                <a:uLnTx/>
                <a:uFillTx/>
                <a:latin typeface="Berlin Sans FB Demi"/>
                <a:ea typeface="+mn-ea"/>
                <a:cs typeface="Berlin Sans FB Demi"/>
              </a:rPr>
              <a:t> </a:t>
            </a:r>
            <a:r>
              <a:rPr kumimoji="0" lang="pl-PL" sz="1200" b="1" i="0" u="none" strike="noStrike" kern="1200" cap="none" spc="-13" normalizeH="0" baseline="0" noProof="0" err="1">
                <a:ln>
                  <a:noFill/>
                </a:ln>
                <a:solidFill>
                  <a:srgbClr val="35393D"/>
                </a:solidFill>
                <a:effectLst/>
                <a:uLnTx/>
                <a:uFillTx/>
                <a:latin typeface="Berlin Sans FB Demi"/>
                <a:ea typeface="+mn-ea"/>
                <a:cs typeface="Berlin Sans FB Demi"/>
              </a:rPr>
              <a:t>decline</a:t>
            </a:r>
            <a:endParaRPr kumimoji="0" lang="pl-PL" sz="1200" b="1" i="0" u="none" strike="noStrike" kern="1200" cap="none" spc="-13" normalizeH="0" baseline="0" noProof="0">
              <a:ln>
                <a:noFill/>
              </a:ln>
              <a:solidFill>
                <a:srgbClr val="35393D"/>
              </a:solidFill>
              <a:effectLst/>
              <a:uLnTx/>
              <a:uFillTx/>
              <a:latin typeface="Berlin Sans FB Demi"/>
              <a:ea typeface="+mn-ea"/>
              <a:cs typeface="Berlin Sans FB Demi"/>
            </a:endParaRPr>
          </a:p>
          <a:p>
            <a:pPr marL="0" marR="0" lvl="0" indent="0" algn="ctr" defTabSz="685800" rtl="0" eaLnBrk="1" fontAlgn="auto" latinLnBrk="0" hangingPunct="1">
              <a:lnSpc>
                <a:spcPct val="100000"/>
              </a:lnSpc>
              <a:spcBef>
                <a:spcPts val="27"/>
              </a:spcBef>
              <a:spcAft>
                <a:spcPts val="0"/>
              </a:spcAft>
              <a:buClrTx/>
              <a:buSzTx/>
              <a:buFontTx/>
              <a:buNone/>
              <a:tabLst/>
              <a:defRPr/>
            </a:pPr>
            <a:endParaRPr kumimoji="0" lang="en-US" sz="800" b="1" i="0" u="none" strike="noStrike" kern="1200" cap="none" spc="-13" normalizeH="0" baseline="0" noProof="0">
              <a:ln>
                <a:noFill/>
              </a:ln>
              <a:solidFill>
                <a:srgbClr val="35393D"/>
              </a:solidFill>
              <a:effectLst/>
              <a:uLnTx/>
              <a:uFillTx/>
              <a:latin typeface="Berlin Sans FB Demi"/>
              <a:ea typeface="+mn-ea"/>
              <a:cs typeface="Berlin Sans FB Demi"/>
            </a:endParaRPr>
          </a:p>
          <a:p>
            <a:pPr marL="0" marR="0" lvl="0" indent="0" algn="ctr" defTabSz="685800" rtl="0" eaLnBrk="1" fontAlgn="auto" latinLnBrk="0" hangingPunct="1">
              <a:lnSpc>
                <a:spcPct val="100000"/>
              </a:lnSpc>
              <a:spcBef>
                <a:spcPts val="27"/>
              </a:spcBef>
              <a:spcAft>
                <a:spcPts val="0"/>
              </a:spcAft>
              <a:buClrTx/>
              <a:buSzTx/>
              <a:buFontTx/>
              <a:buNone/>
              <a:tabLst/>
              <a:defRPr/>
            </a:pPr>
            <a:r>
              <a:rPr kumimoji="0" lang="en-US" sz="1200" b="0" i="0" u="none" strike="noStrike" kern="1200" cap="none" spc="-13" normalizeH="0" baseline="0" noProof="0">
                <a:ln>
                  <a:noFill/>
                </a:ln>
                <a:solidFill>
                  <a:srgbClr val="35393D"/>
                </a:solidFill>
                <a:effectLst/>
                <a:uLnTx/>
                <a:uFillTx/>
                <a:latin typeface="Berlin Sans FB Demi"/>
                <a:ea typeface="+mn-ea"/>
                <a:cs typeface="Berlin Sans FB Demi"/>
              </a:rPr>
              <a:t>*Est 202</a:t>
            </a:r>
            <a:r>
              <a:rPr kumimoji="0" lang="pl-PL" sz="1200" b="0" i="0" u="none" strike="noStrike" kern="1200" cap="none" spc="-13" normalizeH="0" baseline="0" noProof="0">
                <a:ln>
                  <a:noFill/>
                </a:ln>
                <a:solidFill>
                  <a:srgbClr val="35393D"/>
                </a:solidFill>
                <a:effectLst/>
                <a:uLnTx/>
                <a:uFillTx/>
                <a:latin typeface="Berlin Sans FB Demi"/>
                <a:ea typeface="+mn-ea"/>
                <a:cs typeface="Berlin Sans FB Demi"/>
              </a:rPr>
              <a:t>1</a:t>
            </a:r>
            <a:r>
              <a:rPr kumimoji="0" lang="en-US" sz="1200" b="0" i="0" u="none" strike="noStrike" kern="1200" cap="none" spc="-13" normalizeH="0" baseline="0" noProof="0">
                <a:ln>
                  <a:noFill/>
                </a:ln>
                <a:solidFill>
                  <a:srgbClr val="35393D"/>
                </a:solidFill>
                <a:effectLst/>
                <a:uLnTx/>
                <a:uFillTx/>
                <a:latin typeface="Berlin Sans FB Demi"/>
                <a:ea typeface="+mn-ea"/>
                <a:cs typeface="Berlin Sans FB Demi"/>
              </a:rPr>
              <a:t>: </a:t>
            </a:r>
            <a:r>
              <a:rPr kumimoji="0" lang="pl-PL" sz="1200" b="0" i="0" u="none" strike="noStrike" kern="1200" cap="none" spc="-13" normalizeH="0" baseline="0" noProof="0">
                <a:ln>
                  <a:noFill/>
                </a:ln>
                <a:solidFill>
                  <a:srgbClr val="35393D"/>
                </a:solidFill>
                <a:effectLst/>
                <a:uLnTx/>
                <a:uFillTx/>
                <a:latin typeface="Berlin Sans FB Demi"/>
                <a:ea typeface="+mn-ea"/>
                <a:cs typeface="Berlin Sans FB Demi"/>
              </a:rPr>
              <a:t>+4,6</a:t>
            </a:r>
            <a:r>
              <a:rPr kumimoji="0" lang="en-US" sz="1200" b="0" i="0" u="none" strike="noStrike" kern="1200" cap="none" spc="-13" normalizeH="0" baseline="0" noProof="0">
                <a:ln>
                  <a:noFill/>
                </a:ln>
                <a:solidFill>
                  <a:srgbClr val="35393D"/>
                </a:solidFill>
                <a:effectLst/>
                <a:uLnTx/>
                <a:uFillTx/>
                <a:latin typeface="Berlin Sans FB Demi"/>
                <a:ea typeface="+mn-ea"/>
                <a:cs typeface="Berlin Sans FB Demi"/>
              </a:rPr>
              <a:t>%</a:t>
            </a:r>
            <a:endParaRPr kumimoji="0" lang="en-US" sz="1350" b="0" i="0" u="none" strike="noStrike" kern="1200" cap="none" spc="0" normalizeH="0" baseline="0" noProof="0">
              <a:ln>
                <a:noFill/>
              </a:ln>
              <a:solidFill>
                <a:srgbClr val="6B747B"/>
              </a:solidFill>
              <a:effectLst/>
              <a:uLnTx/>
              <a:uFillTx/>
              <a:latin typeface="Arial" panose="020B0604020202020204"/>
              <a:ea typeface="+mn-ea"/>
              <a:cs typeface="+mn-cs"/>
            </a:endParaRPr>
          </a:p>
        </p:txBody>
      </p:sp>
      <p:sp>
        <p:nvSpPr>
          <p:cNvPr id="7" name="Prostokąt 6">
            <a:extLst>
              <a:ext uri="{FF2B5EF4-FFF2-40B4-BE49-F238E27FC236}">
                <a16:creationId xmlns:a16="http://schemas.microsoft.com/office/drawing/2014/main" id="{029DB0B2-FE80-45E7-9D21-6C0CC0CE5D95}"/>
              </a:ext>
            </a:extLst>
          </p:cNvPr>
          <p:cNvSpPr/>
          <p:nvPr/>
        </p:nvSpPr>
        <p:spPr>
          <a:xfrm>
            <a:off x="5977053" y="5534683"/>
            <a:ext cx="1056564" cy="523220"/>
          </a:xfrm>
          <a:prstGeom prst="rect">
            <a:avLst/>
          </a:prstGeom>
        </p:spPr>
        <p:txBody>
          <a:bodyPr wrap="square">
            <a:spAutoFit/>
          </a:bodyPr>
          <a:lstStyle/>
          <a:p>
            <a:pPr marL="45719" marR="0" lvl="0" indent="-29633" algn="l" defTabSz="6858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20" normalizeH="0" baseline="0" noProof="0">
                <a:ln>
                  <a:noFill/>
                </a:ln>
                <a:solidFill>
                  <a:srgbClr val="9F0440"/>
                </a:solidFill>
                <a:effectLst/>
                <a:uLnTx/>
                <a:uFillTx/>
                <a:latin typeface="Berlin Sans FB Demi"/>
                <a:ea typeface="+mn-ea"/>
                <a:cs typeface="Berlin Sans FB Demi"/>
              </a:rPr>
              <a:t>3,4</a:t>
            </a:r>
            <a:r>
              <a:rPr kumimoji="0" lang="en-US" sz="2800" b="1" i="0" u="none" strike="noStrike" kern="1200" cap="none" spc="-20" normalizeH="0" baseline="0" noProof="0">
                <a:ln>
                  <a:noFill/>
                </a:ln>
                <a:solidFill>
                  <a:srgbClr val="9F0440"/>
                </a:solidFill>
                <a:effectLst/>
                <a:uLnTx/>
                <a:uFillTx/>
                <a:latin typeface="Berlin Sans FB Demi"/>
                <a:ea typeface="+mn-ea"/>
                <a:cs typeface="Berlin Sans FB Demi"/>
              </a:rPr>
              <a:t>%</a:t>
            </a:r>
          </a:p>
        </p:txBody>
      </p:sp>
      <p:graphicFrame>
        <p:nvGraphicFramePr>
          <p:cNvPr id="75" name="Wykres 74">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197282849"/>
              </p:ext>
            </p:extLst>
          </p:nvPr>
        </p:nvGraphicFramePr>
        <p:xfrm>
          <a:off x="7842001" y="2139461"/>
          <a:ext cx="3808307" cy="2000081"/>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 name="Diagram 7">
            <a:extLst>
              <a:ext uri="{FF2B5EF4-FFF2-40B4-BE49-F238E27FC236}">
                <a16:creationId xmlns:a16="http://schemas.microsoft.com/office/drawing/2014/main" id="{30689651-2C57-4A12-8DC7-BAC08A7D499D}"/>
              </a:ext>
            </a:extLst>
          </p:cNvPr>
          <p:cNvGraphicFramePr/>
          <p:nvPr>
            <p:extLst>
              <p:ext uri="{D42A27DB-BD31-4B8C-83A1-F6EECF244321}">
                <p14:modId xmlns:p14="http://schemas.microsoft.com/office/powerpoint/2010/main" val="1800011217"/>
              </p:ext>
            </p:extLst>
          </p:nvPr>
        </p:nvGraphicFramePr>
        <p:xfrm>
          <a:off x="4250291" y="3530424"/>
          <a:ext cx="3337600" cy="5107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 12">
            <a:extLst>
              <a:ext uri="{FF2B5EF4-FFF2-40B4-BE49-F238E27FC236}">
                <a16:creationId xmlns:a16="http://schemas.microsoft.com/office/drawing/2014/main" id="{12D55519-5615-4AD7-9756-38042A041C83}"/>
              </a:ext>
            </a:extLst>
          </p:cNvPr>
          <p:cNvGraphicFramePr/>
          <p:nvPr>
            <p:extLst>
              <p:ext uri="{D42A27DB-BD31-4B8C-83A1-F6EECF244321}">
                <p14:modId xmlns:p14="http://schemas.microsoft.com/office/powerpoint/2010/main" val="948085994"/>
              </p:ext>
            </p:extLst>
          </p:nvPr>
        </p:nvGraphicFramePr>
        <p:xfrm>
          <a:off x="1855091" y="1858449"/>
          <a:ext cx="8128000" cy="162629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59" name="Wykres 5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76332396"/>
              </p:ext>
            </p:extLst>
          </p:nvPr>
        </p:nvGraphicFramePr>
        <p:xfrm>
          <a:off x="484543" y="2124252"/>
          <a:ext cx="3427785" cy="1971514"/>
        </p:xfrm>
        <a:graphic>
          <a:graphicData uri="http://schemas.openxmlformats.org/drawingml/2006/chart">
            <c:chart xmlns:c="http://schemas.openxmlformats.org/drawingml/2006/chart" xmlns:r="http://schemas.openxmlformats.org/officeDocument/2006/relationships" r:id="rId27"/>
          </a:graphicData>
        </a:graphic>
      </p:graphicFrame>
      <p:sp>
        <p:nvSpPr>
          <p:cNvPr id="9" name="TextBox 8">
            <a:extLst>
              <a:ext uri="{FF2B5EF4-FFF2-40B4-BE49-F238E27FC236}">
                <a16:creationId xmlns:a16="http://schemas.microsoft.com/office/drawing/2014/main" id="{2A849344-6DF6-4151-B212-C287F31FA967}"/>
              </a:ext>
            </a:extLst>
          </p:cNvPr>
          <p:cNvSpPr txBox="1"/>
          <p:nvPr/>
        </p:nvSpPr>
        <p:spPr>
          <a:xfrm>
            <a:off x="7869688" y="4720924"/>
            <a:ext cx="2062700" cy="261610"/>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6B747B">
                    <a:lumMod val="50000"/>
                  </a:srgbClr>
                </a:solidFill>
                <a:effectLst/>
                <a:uLnTx/>
                <a:uFillTx/>
                <a:latin typeface="Berlin Sans FB Demi"/>
                <a:ea typeface="+mn-ea"/>
                <a:cs typeface="+mn-cs"/>
              </a:rPr>
              <a:t>PU </a:t>
            </a:r>
            <a:r>
              <a:rPr kumimoji="0" lang="en-GB" sz="1100" b="0" i="0" u="none" strike="noStrike" kern="1200" cap="none" spc="0" normalizeH="0" baseline="0" noProof="0" err="1">
                <a:ln>
                  <a:noFill/>
                </a:ln>
                <a:solidFill>
                  <a:srgbClr val="6B747B">
                    <a:lumMod val="50000"/>
                  </a:srgbClr>
                </a:solidFill>
                <a:effectLst/>
                <a:uLnTx/>
                <a:uFillTx/>
                <a:latin typeface="Berlin Sans FB Demi"/>
                <a:ea typeface="+mn-ea"/>
                <a:cs typeface="+mn-cs"/>
              </a:rPr>
              <a:t>spendings</a:t>
            </a:r>
            <a:r>
              <a:rPr kumimoji="0" lang="en-GB" sz="1100" b="0" i="0" u="none" strike="noStrike" kern="1200" cap="none" spc="0" normalizeH="0" baseline="0" noProof="0">
                <a:ln>
                  <a:noFill/>
                </a:ln>
                <a:solidFill>
                  <a:srgbClr val="6B747B">
                    <a:lumMod val="50000"/>
                  </a:srgbClr>
                </a:solidFill>
                <a:effectLst/>
                <a:uLnTx/>
                <a:uFillTx/>
                <a:latin typeface="Berlin Sans FB Demi"/>
                <a:ea typeface="+mn-ea"/>
                <a:cs typeface="+mn-cs"/>
              </a:rPr>
              <a:t>: 25,6</a:t>
            </a:r>
            <a:r>
              <a:rPr kumimoji="0" lang="pl-PL" sz="1100" b="0" i="0" u="none" strike="noStrike" kern="1200" cap="none" spc="0" normalizeH="0" baseline="0" noProof="0">
                <a:ln>
                  <a:noFill/>
                </a:ln>
                <a:solidFill>
                  <a:srgbClr val="6B747B">
                    <a:lumMod val="50000"/>
                  </a:srgbClr>
                </a:solidFill>
                <a:effectLst/>
                <a:uLnTx/>
                <a:uFillTx/>
                <a:latin typeface="Berlin Sans FB Demi"/>
                <a:ea typeface="+mn-ea"/>
                <a:cs typeface="+mn-cs"/>
              </a:rPr>
              <a:t> </a:t>
            </a:r>
            <a:r>
              <a:rPr kumimoji="0" lang="en-GB" sz="1100" b="0" i="0" u="none" strike="noStrike" kern="1200" cap="none" spc="0" normalizeH="0" baseline="0" noProof="0">
                <a:ln>
                  <a:noFill/>
                </a:ln>
                <a:solidFill>
                  <a:srgbClr val="6B747B">
                    <a:lumMod val="50000"/>
                  </a:srgbClr>
                </a:solidFill>
                <a:effectLst/>
                <a:uLnTx/>
                <a:uFillTx/>
                <a:latin typeface="Berlin Sans FB Demi"/>
                <a:ea typeface="+mn-ea"/>
                <a:cs typeface="+mn-cs"/>
              </a:rPr>
              <a:t>B</a:t>
            </a:r>
            <a:r>
              <a:rPr kumimoji="0" lang="pl-PL" sz="1100" b="0" i="0" u="none" strike="noStrike" kern="1200" cap="none" spc="0" normalizeH="0" baseline="0" noProof="0">
                <a:ln>
                  <a:noFill/>
                </a:ln>
                <a:solidFill>
                  <a:srgbClr val="6B747B">
                    <a:lumMod val="50000"/>
                  </a:srgbClr>
                </a:solidFill>
                <a:effectLst/>
                <a:uLnTx/>
                <a:uFillTx/>
                <a:latin typeface="Berlin Sans FB Demi"/>
                <a:ea typeface="+mn-ea"/>
                <a:cs typeface="+mn-cs"/>
              </a:rPr>
              <a:t>€</a:t>
            </a:r>
            <a:endParaRPr kumimoji="0" lang="en-GB" sz="1100" b="0" i="0" u="none" strike="noStrike" kern="1200" cap="none" spc="0" normalizeH="0" baseline="0" noProof="0">
              <a:ln>
                <a:noFill/>
              </a:ln>
              <a:solidFill>
                <a:srgbClr val="6B747B">
                  <a:lumMod val="50000"/>
                </a:srgbClr>
              </a:solidFill>
              <a:effectLst/>
              <a:uLnTx/>
              <a:uFillTx/>
              <a:latin typeface="Berlin Sans FB Demi" panose="020E0802020502020306" pitchFamily="34" charset="0"/>
              <a:ea typeface="+mn-ea"/>
              <a:cs typeface="+mn-cs"/>
            </a:endParaRPr>
          </a:p>
        </p:txBody>
      </p:sp>
      <p:sp>
        <p:nvSpPr>
          <p:cNvPr id="10" name="Slide Number Placeholder 9">
            <a:extLst>
              <a:ext uri="{FF2B5EF4-FFF2-40B4-BE49-F238E27FC236}">
                <a16:creationId xmlns:a16="http://schemas.microsoft.com/office/drawing/2014/main" id="{37F98A26-60BF-46E9-963A-F2B10C418BA4}"/>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80E94A8-0648-D043-B8F7-3AFA110B04BE}" type="slidenum">
              <a:rPr kumimoji="0" lang="fr-FR" sz="1067" b="0" i="0" u="none" strike="noStrike" kern="1200" cap="none" spc="0" normalizeH="0" baseline="0" noProof="0" smtClean="0">
                <a:ln>
                  <a:noFill/>
                </a:ln>
                <a:solidFill>
                  <a:srgbClr val="6B747B"/>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fr-FR" sz="1067" b="0" i="0" u="none" strike="noStrike" kern="1200" cap="none" spc="0" normalizeH="0" baseline="0" noProof="0">
              <a:ln>
                <a:noFill/>
              </a:ln>
              <a:solidFill>
                <a:srgbClr val="6B747B"/>
              </a:solidFill>
              <a:effectLst/>
              <a:uLnTx/>
              <a:uFillTx/>
              <a:latin typeface="Arial" panose="020B0604020202020204"/>
              <a:ea typeface="+mn-ea"/>
              <a:cs typeface="+mn-cs"/>
            </a:endParaRPr>
          </a:p>
        </p:txBody>
      </p:sp>
      <p:pic>
        <p:nvPicPr>
          <p:cNvPr id="60" name="Picture 68" descr="Image result for poland circle flag">
            <a:extLst>
              <a:ext uri="{FF2B5EF4-FFF2-40B4-BE49-F238E27FC236}">
                <a16:creationId xmlns:a16="http://schemas.microsoft.com/office/drawing/2014/main" id="{C8AAFADA-EDDF-4072-AD7E-3C4CC8CDE8E4}"/>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253709" y="201206"/>
            <a:ext cx="589039" cy="58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3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DDF26D-52AF-4A3E-8C2F-A8D981999842}"/>
              </a:ext>
            </a:extLst>
          </p:cNvPr>
          <p:cNvSpPr>
            <a:spLocks noGrp="1"/>
          </p:cNvSpPr>
          <p:nvPr>
            <p:ph type="title"/>
          </p:nvPr>
        </p:nvSpPr>
        <p:spPr>
          <a:xfrm>
            <a:off x="684488" y="368872"/>
            <a:ext cx="11226801" cy="517064"/>
          </a:xfrm>
        </p:spPr>
        <p:txBody>
          <a:bodyPr/>
          <a:lstStyle/>
          <a:p>
            <a:r>
              <a:rPr lang="pl-PL" dirty="0" err="1"/>
              <a:t>Bariers</a:t>
            </a:r>
            <a:r>
              <a:rPr lang="pl-PL" dirty="0"/>
              <a:t> of VCR </a:t>
            </a:r>
            <a:r>
              <a:rPr lang="pl-PL" dirty="0" err="1"/>
              <a:t>increase</a:t>
            </a:r>
            <a:r>
              <a:rPr lang="pl-PL" dirty="0"/>
              <a:t>: </a:t>
            </a:r>
          </a:p>
        </p:txBody>
      </p:sp>
      <p:sp>
        <p:nvSpPr>
          <p:cNvPr id="3" name="Symbol zastępczy zawartości 2">
            <a:extLst>
              <a:ext uri="{FF2B5EF4-FFF2-40B4-BE49-F238E27FC236}">
                <a16:creationId xmlns:a16="http://schemas.microsoft.com/office/drawing/2014/main" id="{177E6197-33A8-40E1-BD9F-BA4329AC2356}"/>
              </a:ext>
            </a:extLst>
          </p:cNvPr>
          <p:cNvSpPr>
            <a:spLocks noGrp="1"/>
          </p:cNvSpPr>
          <p:nvPr>
            <p:ph idx="1"/>
          </p:nvPr>
        </p:nvSpPr>
        <p:spPr>
          <a:xfrm>
            <a:off x="6110669" y="1506487"/>
            <a:ext cx="5179324" cy="4478592"/>
          </a:xfrm>
        </p:spPr>
        <p:txBody>
          <a:bodyPr/>
          <a:lstStyle/>
          <a:p>
            <a:pPr marL="342900" indent="-3429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Confusion between flu and the common cold</a:t>
            </a:r>
            <a:endParaRPr lang="pl-PL" sz="18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Lack of awareness of belonging to </a:t>
            </a:r>
            <a:r>
              <a:rPr lang="pl-PL" sz="1800" dirty="0" err="1">
                <a:latin typeface="Calibri" panose="020F0502020204030204" pitchFamily="34" charset="0"/>
                <a:ea typeface="Calibri" panose="020F0502020204030204" pitchFamily="34" charset="0"/>
                <a:cs typeface="Calibri" panose="020F0502020204030204" pitchFamily="34" charset="0"/>
              </a:rPr>
              <a:t>at-risk</a:t>
            </a:r>
            <a:r>
              <a:rPr lang="pl-PL"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group</a:t>
            </a:r>
            <a:endParaRPr lang="pl-PL" sz="1800" dirty="0">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Underestimate flu as a medical condition</a:t>
            </a:r>
            <a:endParaRPr lang="pl-PL"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General reluctance to </a:t>
            </a:r>
            <a:r>
              <a:rPr lang="pl-PL" sz="1800" dirty="0">
                <a:effectLst/>
                <a:latin typeface="Calibri" panose="020F0502020204030204" pitchFamily="34" charset="0"/>
                <a:ea typeface="Calibri" panose="020F0502020204030204" pitchFamily="34" charset="0"/>
                <a:cs typeface="Calibri" panose="020F0502020204030204" pitchFamily="34" charset="0"/>
              </a:rPr>
              <a:t>v</a:t>
            </a:r>
            <a:r>
              <a:rPr lang="en-US" sz="1800" dirty="0" err="1">
                <a:effectLst/>
                <a:latin typeface="Calibri" panose="020F0502020204030204" pitchFamily="34" charset="0"/>
                <a:ea typeface="Calibri" panose="020F0502020204030204" pitchFamily="34" charset="0"/>
                <a:cs typeface="Calibri" panose="020F0502020204030204" pitchFamily="34" charset="0"/>
              </a:rPr>
              <a:t>accinat</a:t>
            </a:r>
            <a:r>
              <a:rPr lang="pl-PL" sz="1800" dirty="0" err="1">
                <a:effectLst/>
                <a:latin typeface="Calibri" panose="020F0502020204030204" pitchFamily="34" charset="0"/>
                <a:ea typeface="Calibri" panose="020F0502020204030204" pitchFamily="34" charset="0"/>
                <a:cs typeface="Calibri" panose="020F0502020204030204" pitchFamily="34" charset="0"/>
              </a:rPr>
              <a:t>ion</a:t>
            </a:r>
            <a:r>
              <a:rPr lang="pl-PL" sz="1800"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Symbol" panose="05050102010706020507" pitchFamily="18" charset="2"/>
              <a:buChar char=""/>
            </a:pPr>
            <a:r>
              <a:rPr lang="en-US" sz="1800" dirty="0">
                <a:latin typeface="Calibri" panose="020F0502020204030204" pitchFamily="34" charset="0"/>
                <a:cs typeface="Calibri" panose="020F0502020204030204" pitchFamily="34" charset="0"/>
              </a:rPr>
              <a:t>Growing importance and influence of anti-vaccination movements </a:t>
            </a:r>
          </a:p>
          <a:p>
            <a:endParaRPr lang="pl-PL" dirty="0"/>
          </a:p>
        </p:txBody>
      </p:sp>
      <p:sp>
        <p:nvSpPr>
          <p:cNvPr id="4" name="Symbol zastępczy numeru slajdu 3">
            <a:extLst>
              <a:ext uri="{FF2B5EF4-FFF2-40B4-BE49-F238E27FC236}">
                <a16:creationId xmlns:a16="http://schemas.microsoft.com/office/drawing/2014/main" id="{C816FC94-5C07-440D-9AB6-6F4945819C27}"/>
              </a:ext>
            </a:extLst>
          </p:cNvPr>
          <p:cNvSpPr>
            <a:spLocks noGrp="1"/>
          </p:cNvSpPr>
          <p:nvPr>
            <p:ph type="sldNum" sz="quarter" idx="12"/>
          </p:nvPr>
        </p:nvSpPr>
        <p:spPr/>
        <p:txBody>
          <a:bodyPr/>
          <a:lstStyle/>
          <a:p>
            <a:pPr defTabSz="914377"/>
            <a:fld id="{980E94A8-0648-D043-B8F7-3AFA110B04BE}" type="slidenum">
              <a:rPr lang="fr-FR" smtClean="0">
                <a:solidFill>
                  <a:srgbClr val="6B747B"/>
                </a:solidFill>
              </a:rPr>
              <a:pPr defTabSz="914377"/>
              <a:t>10</a:t>
            </a:fld>
            <a:endParaRPr lang="fr-FR">
              <a:solidFill>
                <a:srgbClr val="6B747B"/>
              </a:solidFill>
            </a:endParaRPr>
          </a:p>
        </p:txBody>
      </p:sp>
      <p:sp>
        <p:nvSpPr>
          <p:cNvPr id="5" name="Symbol zastępczy zawartości 2">
            <a:extLst>
              <a:ext uri="{FF2B5EF4-FFF2-40B4-BE49-F238E27FC236}">
                <a16:creationId xmlns:a16="http://schemas.microsoft.com/office/drawing/2014/main" id="{0ECD37D6-9394-4040-9DD4-CA4697A0F216}"/>
              </a:ext>
            </a:extLst>
          </p:cNvPr>
          <p:cNvSpPr txBox="1">
            <a:spLocks/>
          </p:cNvSpPr>
          <p:nvPr/>
        </p:nvSpPr>
        <p:spPr>
          <a:xfrm>
            <a:off x="684488" y="1493472"/>
            <a:ext cx="5179324" cy="4478592"/>
          </a:xfrm>
          <a:prstGeom prst="rect">
            <a:avLst/>
          </a:prstGeom>
        </p:spPr>
        <p:txBody>
          <a:bodyPr vert="horz" lIns="0" tIns="0" rIns="0" bIns="0" rtlCol="0">
            <a:noAutofit/>
          </a:bodyPr>
          <a:lstStyle>
            <a:lvl1pPr marL="186262" indent="-186262" algn="l" defTabSz="914377" rtl="0" eaLnBrk="1" latinLnBrk="0" hangingPunct="1">
              <a:lnSpc>
                <a:spcPct val="90000"/>
              </a:lnSpc>
              <a:spcBef>
                <a:spcPts val="2400"/>
              </a:spcBef>
              <a:buClr>
                <a:schemeClr val="accent1"/>
              </a:buClr>
              <a:buFont typeface="Arial" charset="0"/>
              <a:buChar char="•"/>
              <a:tabLst/>
              <a:defRPr sz="2667" b="1" strike="noStrike" kern="1200" baseline="0">
                <a:solidFill>
                  <a:schemeClr val="tx2"/>
                </a:solidFill>
                <a:latin typeface="+mn-lt"/>
                <a:ea typeface="+mn-ea"/>
                <a:cs typeface="+mn-cs"/>
              </a:defRPr>
            </a:lvl1pPr>
            <a:lvl2pPr marL="361942" indent="-182029" algn="l" defTabSz="914377" rtl="0" eaLnBrk="1" latinLnBrk="0" hangingPunct="1">
              <a:lnSpc>
                <a:spcPct val="90000"/>
              </a:lnSpc>
              <a:spcBef>
                <a:spcPts val="500"/>
              </a:spcBef>
              <a:buClr>
                <a:schemeClr val="bg2"/>
              </a:buClr>
              <a:buFont typeface="Arial" charset="0"/>
              <a:buChar char="•"/>
              <a:tabLst/>
              <a:defRPr sz="2400" kern="1200" baseline="0">
                <a:solidFill>
                  <a:schemeClr val="tx1"/>
                </a:solidFill>
                <a:latin typeface="+mn-lt"/>
                <a:ea typeface="+mn-ea"/>
                <a:cs typeface="+mn-cs"/>
              </a:defRPr>
            </a:lvl2pPr>
            <a:lvl3pPr marL="541853" indent="-179913" algn="l" defTabSz="914377" rtl="0" eaLnBrk="1" latinLnBrk="0" hangingPunct="1">
              <a:lnSpc>
                <a:spcPct val="90000"/>
              </a:lnSpc>
              <a:spcBef>
                <a:spcPts val="500"/>
              </a:spcBef>
              <a:buClr>
                <a:schemeClr val="bg2"/>
              </a:buClr>
              <a:buFont typeface="Arial" charset="0"/>
              <a:buChar char="•"/>
              <a:tabLst/>
              <a:defRPr sz="2133" kern="1200" baseline="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pl-PL" sz="1800" dirty="0" err="1">
                <a:latin typeface="Calibri" panose="020F0502020204030204" pitchFamily="34" charset="0"/>
                <a:ea typeface="Calibri" panose="020F0502020204030204" pitchFamily="34" charset="0"/>
                <a:cs typeface="Calibri" panose="020F0502020204030204" pitchFamily="34" charset="0"/>
              </a:rPr>
              <a:t>Low</a:t>
            </a:r>
            <a:r>
              <a:rPr lang="pl-PL" sz="1800" dirty="0">
                <a:latin typeface="Calibri" panose="020F0502020204030204" pitchFamily="34" charset="0"/>
                <a:ea typeface="Calibri" panose="020F0502020204030204" pitchFamily="34" charset="0"/>
                <a:cs typeface="Calibri" panose="020F0502020204030204" pitchFamily="34" charset="0"/>
              </a:rPr>
              <a:t> engagement of </a:t>
            </a:r>
            <a:r>
              <a:rPr lang="en-US" sz="1800" dirty="0">
                <a:latin typeface="Calibri" panose="020F0502020204030204" pitchFamily="34" charset="0"/>
                <a:ea typeface="Calibri" panose="020F0502020204030204" pitchFamily="34" charset="0"/>
                <a:cs typeface="Calibri" panose="020F0502020204030204" pitchFamily="34" charset="0"/>
              </a:rPr>
              <a:t> </a:t>
            </a:r>
            <a:r>
              <a:rPr lang="pl-PL" sz="1800" dirty="0">
                <a:latin typeface="Calibri" panose="020F0502020204030204" pitchFamily="34" charset="0"/>
                <a:ea typeface="Calibri" panose="020F0502020204030204" pitchFamily="34" charset="0"/>
                <a:cs typeface="Calibri" panose="020F0502020204030204" pitchFamily="34" charset="0"/>
              </a:rPr>
              <a:t>HCW </a:t>
            </a:r>
            <a:r>
              <a:rPr lang="pl-PL" sz="1800" dirty="0" err="1">
                <a:latin typeface="Calibri" panose="020F0502020204030204" pitchFamily="34" charset="0"/>
                <a:ea typeface="Calibri" panose="020F0502020204030204" pitchFamily="34" charset="0"/>
                <a:cs typeface="Calibri" panose="020F0502020204030204" pitchFamily="34" charset="0"/>
              </a:rPr>
              <a:t>into</a:t>
            </a:r>
            <a:r>
              <a:rPr lang="pl-PL"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recommendation</a:t>
            </a:r>
            <a:r>
              <a:rPr lang="pl-PL" sz="1800" dirty="0">
                <a:latin typeface="Calibri" panose="020F0502020204030204" pitchFamily="34" charset="0"/>
                <a:ea typeface="Calibri" panose="020F0502020204030204" pitchFamily="34" charset="0"/>
                <a:cs typeface="Calibri" panose="020F0502020204030204" pitchFamily="34" charset="0"/>
              </a:rPr>
              <a:t> of influenza </a:t>
            </a:r>
            <a:r>
              <a:rPr lang="pl-PL" sz="1800" dirty="0" err="1">
                <a:latin typeface="Calibri" panose="020F0502020204030204" pitchFamily="34" charset="0"/>
                <a:ea typeface="Calibri" panose="020F0502020204030204" pitchFamily="34" charset="0"/>
                <a:cs typeface="Calibri" panose="020F0502020204030204" pitchFamily="34" charset="0"/>
              </a:rPr>
              <a:t>vaccination</a:t>
            </a:r>
            <a:endParaRPr lang="pl-PL" sz="18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Lack of effective incentives for health</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care</a:t>
            </a:r>
            <a:r>
              <a:rPr lang="pl-PL"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 professional</a:t>
            </a:r>
            <a:r>
              <a:rPr lang="pl-PL" sz="1800" dirty="0">
                <a:latin typeface="Calibri" panose="020F0502020204030204" pitchFamily="34" charset="0"/>
                <a:ea typeface="Calibri" panose="020F0502020204030204" pitchFamily="34" charset="0"/>
                <a:cs typeface="Calibri" panose="020F0502020204030204" pitchFamily="34" charset="0"/>
              </a:rPr>
              <a:t> for engagement </a:t>
            </a:r>
            <a:r>
              <a:rPr lang="pl-PL" sz="1800" dirty="0" err="1">
                <a:latin typeface="Calibri" panose="020F0502020204030204" pitchFamily="34" charset="0"/>
                <a:ea typeface="Calibri" panose="020F0502020204030204" pitchFamily="34" charset="0"/>
                <a:cs typeface="Calibri" panose="020F0502020204030204" pitchFamily="34" charset="0"/>
              </a:rPr>
              <a:t>into</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vaccination</a:t>
            </a:r>
            <a:endParaRPr lang="pl-PL" sz="1800" dirty="0">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pl-PL" sz="1800" dirty="0" err="1">
                <a:latin typeface="Calibri" panose="020F0502020204030204" pitchFamily="34" charset="0"/>
                <a:ea typeface="Calibri" panose="020F0502020204030204" pitchFamily="34" charset="0"/>
                <a:cs typeface="Calibri" panose="020F0502020204030204" pitchFamily="34" charset="0"/>
              </a:rPr>
              <a:t>Low</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access</a:t>
            </a:r>
            <a:r>
              <a:rPr lang="pl-PL" sz="1800" dirty="0">
                <a:latin typeface="Calibri" panose="020F0502020204030204" pitchFamily="34" charset="0"/>
                <a:ea typeface="Calibri" panose="020F0502020204030204" pitchFamily="34" charset="0"/>
                <a:cs typeface="Calibri" panose="020F0502020204030204" pitchFamily="34" charset="0"/>
              </a:rPr>
              <a:t> to </a:t>
            </a:r>
            <a:r>
              <a:rPr lang="pl-PL" sz="1800" dirty="0" err="1">
                <a:latin typeface="Calibri" panose="020F0502020204030204" pitchFamily="34" charset="0"/>
                <a:ea typeface="Calibri" panose="020F0502020204030204" pitchFamily="34" charset="0"/>
                <a:cs typeface="Calibri" panose="020F0502020204030204" pitchFamily="34" charset="0"/>
              </a:rPr>
              <a:t>vaccination</a:t>
            </a:r>
            <a:r>
              <a:rPr lang="pl-PL" sz="1800" dirty="0">
                <a:latin typeface="Calibri" panose="020F0502020204030204" pitchFamily="34" charset="0"/>
                <a:ea typeface="Calibri" panose="020F0502020204030204" pitchFamily="34" charset="0"/>
                <a:cs typeface="Calibri" panose="020F0502020204030204" pitchFamily="34" charset="0"/>
              </a:rPr>
              <a:t> – </a:t>
            </a:r>
            <a:r>
              <a:rPr lang="pl-PL" sz="1800" dirty="0" err="1">
                <a:latin typeface="Calibri" panose="020F0502020204030204" pitchFamily="34" charset="0"/>
                <a:ea typeface="Calibri" panose="020F0502020204030204" pitchFamily="34" charset="0"/>
                <a:cs typeface="Calibri" panose="020F0502020204030204" pitchFamily="34" charset="0"/>
              </a:rPr>
              <a:t>long</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patient</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journey</a:t>
            </a:r>
            <a:endParaRPr lang="pl-PL" sz="1800" dirty="0">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pl-PL" sz="1800" dirty="0" err="1">
                <a:latin typeface="Calibri" panose="020F0502020204030204" pitchFamily="34" charset="0"/>
                <a:ea typeface="Calibri" panose="020F0502020204030204" pitchFamily="34" charset="0"/>
                <a:cs typeface="Calibri" panose="020F0502020204030204" pitchFamily="34" charset="0"/>
              </a:rPr>
              <a:t>Coincidence</a:t>
            </a:r>
            <a:r>
              <a:rPr lang="pl-PL" sz="1800" dirty="0">
                <a:latin typeface="Calibri" panose="020F0502020204030204" pitchFamily="34" charset="0"/>
                <a:ea typeface="Calibri" panose="020F0502020204030204" pitchFamily="34" charset="0"/>
                <a:cs typeface="Calibri" panose="020F0502020204030204" pitchFamily="34" charset="0"/>
              </a:rPr>
              <a:t> of </a:t>
            </a:r>
            <a:r>
              <a:rPr lang="pl-PL" sz="1800" dirty="0" err="1">
                <a:latin typeface="Calibri" panose="020F0502020204030204" pitchFamily="34" charset="0"/>
                <a:ea typeface="Calibri" panose="020F0502020204030204" pitchFamily="34" charset="0"/>
                <a:cs typeface="Calibri" panose="020F0502020204030204" pitchFamily="34" charset="0"/>
              </a:rPr>
              <a:t>vaccination</a:t>
            </a:r>
            <a:r>
              <a:rPr lang="pl-PL" sz="1800" dirty="0">
                <a:latin typeface="Calibri" panose="020F0502020204030204" pitchFamily="34" charset="0"/>
                <a:ea typeface="Calibri" panose="020F0502020204030204" pitchFamily="34" charset="0"/>
                <a:cs typeface="Calibri" panose="020F0502020204030204" pitchFamily="34" charset="0"/>
              </a:rPr>
              <a:t> and </a:t>
            </a:r>
            <a:r>
              <a:rPr lang="pl-PL" sz="1800" dirty="0" err="1">
                <a:latin typeface="Calibri" panose="020F0502020204030204" pitchFamily="34" charset="0"/>
                <a:ea typeface="Calibri" panose="020F0502020204030204" pitchFamily="34" charset="0"/>
                <a:cs typeface="Calibri" panose="020F0502020204030204" pitchFamily="34" charset="0"/>
              </a:rPr>
              <a:t>infection</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other</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than</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flu</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seasons</a:t>
            </a:r>
            <a:r>
              <a:rPr lang="pl-PL" sz="1800" dirty="0">
                <a:latin typeface="Calibri" panose="020F0502020204030204" pitchFamily="34" charset="0"/>
                <a:ea typeface="Calibri" panose="020F0502020204030204" pitchFamily="34" charset="0"/>
                <a:cs typeface="Calibri" panose="020F0502020204030204" pitchFamily="34" charset="0"/>
              </a:rPr>
              <a:t> – </a:t>
            </a:r>
            <a:r>
              <a:rPr lang="pl-PL" sz="1800" dirty="0" err="1">
                <a:latin typeface="Calibri" panose="020F0502020204030204" pitchFamily="34" charset="0"/>
                <a:ea typeface="Calibri" panose="020F0502020204030204" pitchFamily="34" charset="0"/>
                <a:cs typeface="Calibri" panose="020F0502020204030204" pitchFamily="34" charset="0"/>
              </a:rPr>
              <a:t>treatment</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more</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important</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than</a:t>
            </a:r>
            <a:r>
              <a:rPr lang="pl-PL" sz="1800" dirty="0">
                <a:latin typeface="Calibri" panose="020F0502020204030204" pitchFamily="34" charset="0"/>
                <a:ea typeface="Calibri" panose="020F0502020204030204" pitchFamily="34" charset="0"/>
                <a:cs typeface="Calibri" panose="020F0502020204030204" pitchFamily="34" charset="0"/>
              </a:rPr>
              <a:t> </a:t>
            </a:r>
            <a:r>
              <a:rPr lang="pl-PL" sz="1800" dirty="0" err="1">
                <a:latin typeface="Calibri" panose="020F0502020204030204" pitchFamily="34" charset="0"/>
                <a:ea typeface="Calibri" panose="020F0502020204030204" pitchFamily="34" charset="0"/>
                <a:cs typeface="Calibri" panose="020F0502020204030204" pitchFamily="34" charset="0"/>
              </a:rPr>
              <a:t>prevention</a:t>
            </a:r>
            <a:endParaRPr lang="pl-PL" sz="18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Doubts about </a:t>
            </a:r>
            <a:r>
              <a:rPr lang="pl-PL" sz="1800" dirty="0">
                <a:latin typeface="Calibri" panose="020F0502020204030204" pitchFamily="34" charset="0"/>
                <a:ea typeface="Calibri" panose="020F0502020204030204" pitchFamily="34" charset="0"/>
                <a:cs typeface="Calibri" panose="020F0502020204030204" pitchFamily="34" charset="0"/>
              </a:rPr>
              <a:t>influenza </a:t>
            </a:r>
            <a:r>
              <a:rPr lang="pl-PL" sz="1800" dirty="0" err="1">
                <a:latin typeface="Calibri" panose="020F0502020204030204" pitchFamily="34" charset="0"/>
                <a:ea typeface="Calibri" panose="020F0502020204030204" pitchFamily="34" charset="0"/>
                <a:cs typeface="Calibri" panose="020F0502020204030204" pitchFamily="34" charset="0"/>
              </a:rPr>
              <a:t>vaccines</a:t>
            </a:r>
            <a:r>
              <a:rPr lang="pl-PL"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efficacy</a:t>
            </a:r>
            <a:endParaRPr lang="pl-PL" sz="18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Fear of adverse effects of vaccination</a:t>
            </a:r>
            <a:endParaRPr lang="pl-PL" sz="1800" dirty="0">
              <a:latin typeface="Calibri" panose="020F0502020204030204" pitchFamily="34" charset="0"/>
              <a:ea typeface="Calibri" panose="020F0502020204030204" pitchFamily="34" charset="0"/>
            </a:endParaRPr>
          </a:p>
          <a:p>
            <a:endParaRPr lang="pl-PL" dirty="0"/>
          </a:p>
        </p:txBody>
      </p:sp>
    </p:spTree>
    <p:extLst>
      <p:ext uri="{BB962C8B-B14F-4D97-AF65-F5344CB8AC3E}">
        <p14:creationId xmlns:p14="http://schemas.microsoft.com/office/powerpoint/2010/main" val="200158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AB4F967-D2EB-4091-8252-E3711B54C960}"/>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20" imgW="395" imgH="394" progId="TCLayout.ActiveDocument.1">
                  <p:embed/>
                </p:oleObj>
              </mc:Choice>
              <mc:Fallback>
                <p:oleObj name="Diapositive think-cell" r:id="rId20" imgW="395" imgH="394" progId="TCLayout.ActiveDocument.1">
                  <p:embed/>
                  <p:pic>
                    <p:nvPicPr>
                      <p:cNvPr id="6" name="Objet 5" hidden="1">
                        <a:extLst>
                          <a:ext uri="{FF2B5EF4-FFF2-40B4-BE49-F238E27FC236}">
                            <a16:creationId xmlns:a16="http://schemas.microsoft.com/office/drawing/2014/main" id="{2AB4F967-D2EB-4091-8252-E3711B54C960}"/>
                          </a:ext>
                        </a:extLst>
                      </p:cNvPr>
                      <p:cNvPicPr/>
                      <p:nvPr/>
                    </p:nvPicPr>
                    <p:blipFill>
                      <a:blip r:embed="rId21"/>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95D2D0C-43B6-4653-BE5F-0AB3E84C16E8}"/>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77">
              <a:spcBef>
                <a:spcPct val="0"/>
              </a:spcBef>
              <a:spcAft>
                <a:spcPct val="0"/>
              </a:spcAft>
            </a:pPr>
            <a:endParaRPr lang="nl-BE" sz="3200" dirty="0">
              <a:solidFill>
                <a:srgbClr val="FFFFFF"/>
              </a:solidFill>
              <a:latin typeface="Arial" panose="020B0604020202020204" pitchFamily="34" charset="0"/>
              <a:sym typeface="Arial" panose="020B0604020202020204" pitchFamily="34" charset="0"/>
            </a:endParaRPr>
          </a:p>
        </p:txBody>
      </p:sp>
      <p:sp>
        <p:nvSpPr>
          <p:cNvPr id="8" name="Rectangle 7">
            <a:extLst>
              <a:ext uri="{FF2B5EF4-FFF2-40B4-BE49-F238E27FC236}">
                <a16:creationId xmlns:a16="http://schemas.microsoft.com/office/drawing/2014/main" id="{4F0E1F0D-16A8-4B5F-A85D-4E1E7CF70B1D}"/>
              </a:ext>
            </a:extLst>
          </p:cNvPr>
          <p:cNvSpPr/>
          <p:nvPr/>
        </p:nvSpPr>
        <p:spPr>
          <a:xfrm>
            <a:off x="318992" y="6358338"/>
            <a:ext cx="2544137" cy="363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rial" panose="020B0604020202020204"/>
            </a:endParaRPr>
          </a:p>
        </p:txBody>
      </p:sp>
      <p:sp>
        <p:nvSpPr>
          <p:cNvPr id="5" name="Titre 4">
            <a:extLst>
              <a:ext uri="{FF2B5EF4-FFF2-40B4-BE49-F238E27FC236}">
                <a16:creationId xmlns:a16="http://schemas.microsoft.com/office/drawing/2014/main" id="{B56A3434-8059-4A29-90EA-5548E929EF65}"/>
              </a:ext>
            </a:extLst>
          </p:cNvPr>
          <p:cNvSpPr>
            <a:spLocks noGrp="1"/>
          </p:cNvSpPr>
          <p:nvPr>
            <p:ph type="title"/>
          </p:nvPr>
        </p:nvSpPr>
        <p:spPr>
          <a:xfrm>
            <a:off x="504763" y="270100"/>
            <a:ext cx="7443801" cy="489983"/>
          </a:xfrm>
        </p:spPr>
        <p:txBody>
          <a:bodyPr/>
          <a:lstStyle/>
          <a:p>
            <a:r>
              <a:rPr lang="nl-BE" dirty="0"/>
              <a:t>Influenza VCR </a:t>
            </a:r>
            <a:r>
              <a:rPr lang="pl-PL" dirty="0"/>
              <a:t>and </a:t>
            </a:r>
            <a:r>
              <a:rPr lang="pl-PL" dirty="0" err="1"/>
              <a:t>funding</a:t>
            </a:r>
            <a:r>
              <a:rPr lang="pl-PL" dirty="0"/>
              <a:t> </a:t>
            </a:r>
            <a:r>
              <a:rPr lang="nl-BE" dirty="0"/>
              <a:t>at a glance</a:t>
            </a:r>
            <a:r>
              <a:rPr lang="en-US" dirty="0"/>
              <a:t>	</a:t>
            </a:r>
          </a:p>
        </p:txBody>
      </p:sp>
      <p:sp>
        <p:nvSpPr>
          <p:cNvPr id="12" name="Espace réservé du numéro de diapositive 11">
            <a:extLst>
              <a:ext uri="{FF2B5EF4-FFF2-40B4-BE49-F238E27FC236}">
                <a16:creationId xmlns:a16="http://schemas.microsoft.com/office/drawing/2014/main" id="{8926FE85-1471-4CF9-890A-29C2FC6FA447}"/>
              </a:ext>
            </a:extLst>
          </p:cNvPr>
          <p:cNvSpPr>
            <a:spLocks noGrp="1"/>
          </p:cNvSpPr>
          <p:nvPr>
            <p:ph type="sldNum" sz="quarter" idx="16"/>
          </p:nvPr>
        </p:nvSpPr>
        <p:spPr>
          <a:xfrm>
            <a:off x="11236821" y="6537820"/>
            <a:ext cx="414748" cy="164148"/>
          </a:xfrm>
        </p:spPr>
        <p:txBody>
          <a:bodyPr/>
          <a:lstStyle/>
          <a:p>
            <a:pPr defTabSz="914377"/>
            <a:fld id="{980E94A8-0648-D043-B8F7-3AFA110B04BE}" type="slidenum">
              <a:rPr lang="fr-FR">
                <a:solidFill>
                  <a:srgbClr val="6B747B"/>
                </a:solidFill>
                <a:latin typeface="Arial" panose="020B0604020202020204"/>
              </a:rPr>
              <a:pPr defTabSz="914377"/>
              <a:t>2</a:t>
            </a:fld>
            <a:endParaRPr lang="fr-FR" dirty="0">
              <a:solidFill>
                <a:srgbClr val="6B747B"/>
              </a:solidFill>
              <a:latin typeface="Arial" panose="020B0604020202020204"/>
            </a:endParaRPr>
          </a:p>
        </p:txBody>
      </p:sp>
      <p:sp>
        <p:nvSpPr>
          <p:cNvPr id="9" name="Content Placeholder 5">
            <a:extLst>
              <a:ext uri="{FF2B5EF4-FFF2-40B4-BE49-F238E27FC236}">
                <a16:creationId xmlns:a16="http://schemas.microsoft.com/office/drawing/2014/main" id="{1B97A364-090D-4CB5-9EF3-1B54C4775A8E}"/>
              </a:ext>
            </a:extLst>
          </p:cNvPr>
          <p:cNvSpPr txBox="1">
            <a:spLocks/>
          </p:cNvSpPr>
          <p:nvPr/>
        </p:nvSpPr>
        <p:spPr>
          <a:xfrm>
            <a:off x="639408" y="1218388"/>
            <a:ext cx="1334760" cy="384043"/>
          </a:xfrm>
          <a:prstGeom prst="rect">
            <a:avLst/>
          </a:prstGeom>
        </p:spPr>
        <p:txBody>
          <a:bodyPr vert="horz" lIns="0" tIns="0" rIns="0" bIns="0" rtlCol="0">
            <a:noAutofit/>
          </a:bodyPr>
          <a:lstStyle>
            <a:lvl1pPr marL="166688" indent="-166688" algn="l" defTabSz="685800" rtl="0" eaLnBrk="1" latinLnBrk="0" hangingPunct="1">
              <a:lnSpc>
                <a:spcPct val="90000"/>
              </a:lnSpc>
              <a:spcBef>
                <a:spcPts val="900"/>
              </a:spcBef>
              <a:buClr>
                <a:schemeClr val="accent1"/>
              </a:buClr>
              <a:buFont typeface="Arial" charset="0"/>
              <a:buChar char="•"/>
              <a:tabLst>
                <a:tab pos="8459788" algn="r"/>
              </a:tabLst>
              <a:defRPr sz="1800" b="0" strike="noStrike" kern="1200" baseline="0">
                <a:solidFill>
                  <a:schemeClr val="tx2"/>
                </a:solidFill>
                <a:latin typeface="+mn-lt"/>
                <a:ea typeface="+mn-ea"/>
                <a:cs typeface="+mn-cs"/>
              </a:defRPr>
            </a:lvl1pPr>
            <a:lvl2pPr marL="300038" indent="-133350" algn="l" defTabSz="685800" rtl="0" eaLnBrk="1" latinLnBrk="0" hangingPunct="1">
              <a:lnSpc>
                <a:spcPct val="90000"/>
              </a:lnSpc>
              <a:spcBef>
                <a:spcPts val="0"/>
              </a:spcBef>
              <a:buClr>
                <a:schemeClr val="bg2"/>
              </a:buClr>
              <a:buFont typeface="Arial" charset="0"/>
              <a:buChar char="•"/>
              <a:tabLst>
                <a:tab pos="8460000" algn="r"/>
              </a:tabLst>
              <a:defRPr sz="1600" kern="1200" baseline="0">
                <a:solidFill>
                  <a:schemeClr val="tx1"/>
                </a:solidFill>
                <a:latin typeface="+mn-lt"/>
                <a:ea typeface="+mn-ea"/>
                <a:cs typeface="+mn-cs"/>
              </a:defRPr>
            </a:lvl2pPr>
            <a:lvl3pPr marL="271462" indent="0" algn="l" defTabSz="685800"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377">
              <a:spcBef>
                <a:spcPts val="1200"/>
              </a:spcBef>
              <a:buClr>
                <a:srgbClr val="CAAE7A"/>
              </a:buClr>
              <a:buNone/>
              <a:tabLst>
                <a:tab pos="11279435" algn="r"/>
              </a:tabLst>
            </a:pPr>
            <a:r>
              <a:rPr lang="en-GB" sz="1867" b="1" dirty="0">
                <a:solidFill>
                  <a:srgbClr val="525CA3"/>
                </a:solidFill>
                <a:latin typeface="Arial" panose="020B0604020202020204"/>
              </a:rPr>
              <a:t>Population</a:t>
            </a:r>
          </a:p>
          <a:p>
            <a:pPr marL="222245" indent="-222245" algn="ctr" defTabSz="914377">
              <a:spcBef>
                <a:spcPts val="1200"/>
              </a:spcBef>
              <a:buClr>
                <a:srgbClr val="CAAE7A"/>
              </a:buClr>
              <a:tabLst>
                <a:tab pos="11279435" algn="r"/>
              </a:tabLst>
            </a:pPr>
            <a:endParaRPr lang="en-GB" sz="1867" dirty="0">
              <a:solidFill>
                <a:srgbClr val="525CA3"/>
              </a:solidFill>
              <a:latin typeface="Arial" panose="020B0604020202020204"/>
            </a:endParaRPr>
          </a:p>
        </p:txBody>
      </p:sp>
      <p:sp>
        <p:nvSpPr>
          <p:cNvPr id="10" name="Content Placeholder 5">
            <a:extLst>
              <a:ext uri="{FF2B5EF4-FFF2-40B4-BE49-F238E27FC236}">
                <a16:creationId xmlns:a16="http://schemas.microsoft.com/office/drawing/2014/main" id="{44E0757B-7AB6-4BB8-8376-4C6C7118A03B}"/>
              </a:ext>
            </a:extLst>
          </p:cNvPr>
          <p:cNvSpPr txBox="1">
            <a:spLocks/>
          </p:cNvSpPr>
          <p:nvPr/>
        </p:nvSpPr>
        <p:spPr>
          <a:xfrm>
            <a:off x="7682002" y="1231848"/>
            <a:ext cx="2143831" cy="251464"/>
          </a:xfrm>
          <a:prstGeom prst="rect">
            <a:avLst/>
          </a:prstGeom>
        </p:spPr>
        <p:txBody>
          <a:bodyPr vert="horz" lIns="0" tIns="0" rIns="0" bIns="0" rtlCol="0">
            <a:noAutofit/>
          </a:bodyPr>
          <a:lstStyle>
            <a:lvl1pPr marL="166688" indent="-166688" algn="l" defTabSz="685800" rtl="0" eaLnBrk="1" latinLnBrk="0" hangingPunct="1">
              <a:lnSpc>
                <a:spcPct val="90000"/>
              </a:lnSpc>
              <a:spcBef>
                <a:spcPts val="900"/>
              </a:spcBef>
              <a:buClr>
                <a:schemeClr val="accent1"/>
              </a:buClr>
              <a:buFont typeface="Arial" charset="0"/>
              <a:buChar char="•"/>
              <a:tabLst>
                <a:tab pos="8459788" algn="r"/>
              </a:tabLst>
              <a:defRPr sz="1800" b="0" strike="noStrike" kern="1200" baseline="0">
                <a:solidFill>
                  <a:schemeClr val="tx2"/>
                </a:solidFill>
                <a:latin typeface="+mn-lt"/>
                <a:ea typeface="+mn-ea"/>
                <a:cs typeface="+mn-cs"/>
              </a:defRPr>
            </a:lvl1pPr>
            <a:lvl2pPr marL="300038" indent="-133350" algn="l" defTabSz="685800" rtl="0" eaLnBrk="1" latinLnBrk="0" hangingPunct="1">
              <a:lnSpc>
                <a:spcPct val="90000"/>
              </a:lnSpc>
              <a:spcBef>
                <a:spcPts val="0"/>
              </a:spcBef>
              <a:buClr>
                <a:schemeClr val="bg2"/>
              </a:buClr>
              <a:buFont typeface="Arial" charset="0"/>
              <a:buChar char="•"/>
              <a:tabLst>
                <a:tab pos="8460000" algn="r"/>
              </a:tabLst>
              <a:defRPr sz="1600" kern="1200" baseline="0">
                <a:solidFill>
                  <a:schemeClr val="tx1"/>
                </a:solidFill>
                <a:latin typeface="+mn-lt"/>
                <a:ea typeface="+mn-ea"/>
                <a:cs typeface="+mn-cs"/>
              </a:defRPr>
            </a:lvl2pPr>
            <a:lvl3pPr marL="271462" indent="0" algn="l" defTabSz="685800"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377">
              <a:spcBef>
                <a:spcPts val="1200"/>
              </a:spcBef>
              <a:buClr>
                <a:srgbClr val="CAAE7A"/>
              </a:buClr>
              <a:buNone/>
              <a:tabLst>
                <a:tab pos="11279435" algn="r"/>
              </a:tabLst>
            </a:pPr>
            <a:r>
              <a:rPr lang="pl-PL" sz="1867" b="1" dirty="0">
                <a:solidFill>
                  <a:srgbClr val="525CA3"/>
                </a:solidFill>
                <a:latin typeface="Arial" panose="020B0604020202020204"/>
              </a:rPr>
              <a:t>Level of </a:t>
            </a:r>
            <a:r>
              <a:rPr lang="pl-PL" sz="1867" b="1" dirty="0" err="1">
                <a:solidFill>
                  <a:srgbClr val="525CA3"/>
                </a:solidFill>
                <a:latin typeface="Arial" panose="020B0604020202020204"/>
              </a:rPr>
              <a:t>fundinig</a:t>
            </a:r>
            <a:endParaRPr lang="en-GB" sz="1867" b="1" dirty="0">
              <a:solidFill>
                <a:srgbClr val="525CA3"/>
              </a:solidFill>
              <a:latin typeface="Arial" panose="020B0604020202020204"/>
            </a:endParaRPr>
          </a:p>
        </p:txBody>
      </p:sp>
      <p:sp>
        <p:nvSpPr>
          <p:cNvPr id="11" name="Content Placeholder 5">
            <a:extLst>
              <a:ext uri="{FF2B5EF4-FFF2-40B4-BE49-F238E27FC236}">
                <a16:creationId xmlns:a16="http://schemas.microsoft.com/office/drawing/2014/main" id="{66379714-6BC6-4220-9B6E-51854DC1B12F}"/>
              </a:ext>
            </a:extLst>
          </p:cNvPr>
          <p:cNvSpPr txBox="1">
            <a:spLocks/>
          </p:cNvSpPr>
          <p:nvPr/>
        </p:nvSpPr>
        <p:spPr>
          <a:xfrm>
            <a:off x="5897317" y="1218388"/>
            <a:ext cx="1549400" cy="288032"/>
          </a:xfrm>
          <a:prstGeom prst="rect">
            <a:avLst/>
          </a:prstGeom>
        </p:spPr>
        <p:txBody>
          <a:bodyPr vert="horz" lIns="0" tIns="0" rIns="0" bIns="0" rtlCol="0">
            <a:noAutofit/>
          </a:bodyPr>
          <a:lstStyle>
            <a:lvl1pPr marL="166688" indent="-166688" algn="l" defTabSz="685800" rtl="0" eaLnBrk="1" latinLnBrk="0" hangingPunct="1">
              <a:lnSpc>
                <a:spcPct val="90000"/>
              </a:lnSpc>
              <a:spcBef>
                <a:spcPts val="900"/>
              </a:spcBef>
              <a:buClr>
                <a:schemeClr val="accent1"/>
              </a:buClr>
              <a:buFont typeface="Arial" charset="0"/>
              <a:buChar char="•"/>
              <a:tabLst>
                <a:tab pos="8459788" algn="r"/>
              </a:tabLst>
              <a:defRPr sz="1800" b="0" strike="noStrike" kern="1200" baseline="0">
                <a:solidFill>
                  <a:schemeClr val="tx2"/>
                </a:solidFill>
                <a:latin typeface="+mn-lt"/>
                <a:ea typeface="+mn-ea"/>
                <a:cs typeface="+mn-cs"/>
              </a:defRPr>
            </a:lvl1pPr>
            <a:lvl2pPr marL="300038" indent="-133350" algn="l" defTabSz="685800" rtl="0" eaLnBrk="1" latinLnBrk="0" hangingPunct="1">
              <a:lnSpc>
                <a:spcPct val="90000"/>
              </a:lnSpc>
              <a:spcBef>
                <a:spcPts val="0"/>
              </a:spcBef>
              <a:buClr>
                <a:schemeClr val="bg2"/>
              </a:buClr>
              <a:buFont typeface="Arial" charset="0"/>
              <a:buChar char="•"/>
              <a:tabLst>
                <a:tab pos="8460000" algn="r"/>
              </a:tabLst>
              <a:defRPr sz="1600" kern="1200" baseline="0">
                <a:solidFill>
                  <a:schemeClr val="tx1"/>
                </a:solidFill>
                <a:latin typeface="+mn-lt"/>
                <a:ea typeface="+mn-ea"/>
                <a:cs typeface="+mn-cs"/>
              </a:defRPr>
            </a:lvl2pPr>
            <a:lvl3pPr marL="271462" indent="0" algn="l" defTabSz="685800"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377">
              <a:spcBef>
                <a:spcPts val="1200"/>
              </a:spcBef>
              <a:buClr>
                <a:srgbClr val="CAAE7A"/>
              </a:buClr>
              <a:buNone/>
              <a:tabLst>
                <a:tab pos="11279435" algn="r"/>
              </a:tabLst>
            </a:pPr>
            <a:r>
              <a:rPr lang="en-GB" sz="1867" b="1" dirty="0">
                <a:solidFill>
                  <a:srgbClr val="525CA3"/>
                </a:solidFill>
                <a:latin typeface="Arial" panose="020B0604020202020204"/>
              </a:rPr>
              <a:t>Funding</a:t>
            </a:r>
          </a:p>
        </p:txBody>
      </p:sp>
      <p:cxnSp>
        <p:nvCxnSpPr>
          <p:cNvPr id="22" name="Connecteur droit 21">
            <a:extLst>
              <a:ext uri="{FF2B5EF4-FFF2-40B4-BE49-F238E27FC236}">
                <a16:creationId xmlns:a16="http://schemas.microsoft.com/office/drawing/2014/main" id="{DEA4D483-AD05-4253-9245-836CC08DEC4E}"/>
              </a:ext>
            </a:extLst>
          </p:cNvPr>
          <p:cNvCxnSpPr>
            <a:cxnSpLocks/>
          </p:cNvCxnSpPr>
          <p:nvPr/>
        </p:nvCxnSpPr>
        <p:spPr>
          <a:xfrm>
            <a:off x="5922201" y="1506420"/>
            <a:ext cx="1600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57F07DE-63DD-4EAC-9704-7C438B8A62FB}"/>
              </a:ext>
            </a:extLst>
          </p:cNvPr>
          <p:cNvCxnSpPr>
            <a:cxnSpLocks/>
          </p:cNvCxnSpPr>
          <p:nvPr/>
        </p:nvCxnSpPr>
        <p:spPr>
          <a:xfrm>
            <a:off x="7749044" y="1506420"/>
            <a:ext cx="186893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05" name="Content Placeholder 5">
            <a:extLst>
              <a:ext uri="{FF2B5EF4-FFF2-40B4-BE49-F238E27FC236}">
                <a16:creationId xmlns:a16="http://schemas.microsoft.com/office/drawing/2014/main" id="{DCBB2700-64FC-4185-B36C-CB98A8D0A42A}"/>
              </a:ext>
            </a:extLst>
          </p:cNvPr>
          <p:cNvSpPr txBox="1">
            <a:spLocks/>
          </p:cNvSpPr>
          <p:nvPr/>
        </p:nvSpPr>
        <p:spPr>
          <a:xfrm>
            <a:off x="2309881" y="1218388"/>
            <a:ext cx="1301751" cy="288032"/>
          </a:xfrm>
          <a:prstGeom prst="rect">
            <a:avLst/>
          </a:prstGeom>
        </p:spPr>
        <p:txBody>
          <a:bodyPr vert="horz" lIns="0" tIns="0" rIns="0" bIns="0" rtlCol="0">
            <a:noAutofit/>
          </a:bodyPr>
          <a:lstStyle>
            <a:lvl1pPr marL="166688" indent="-166688" algn="l" defTabSz="685800" rtl="0" eaLnBrk="1" latinLnBrk="0" hangingPunct="1">
              <a:lnSpc>
                <a:spcPct val="90000"/>
              </a:lnSpc>
              <a:spcBef>
                <a:spcPts val="900"/>
              </a:spcBef>
              <a:buClr>
                <a:schemeClr val="accent1"/>
              </a:buClr>
              <a:buFont typeface="Arial" charset="0"/>
              <a:buChar char="•"/>
              <a:tabLst>
                <a:tab pos="8459788" algn="r"/>
              </a:tabLst>
              <a:defRPr sz="1800" b="0" strike="noStrike" kern="1200" baseline="0">
                <a:solidFill>
                  <a:schemeClr val="tx2"/>
                </a:solidFill>
                <a:latin typeface="+mn-lt"/>
                <a:ea typeface="+mn-ea"/>
                <a:cs typeface="+mn-cs"/>
              </a:defRPr>
            </a:lvl1pPr>
            <a:lvl2pPr marL="300038" indent="-133350" algn="l" defTabSz="685800" rtl="0" eaLnBrk="1" latinLnBrk="0" hangingPunct="1">
              <a:lnSpc>
                <a:spcPct val="90000"/>
              </a:lnSpc>
              <a:spcBef>
                <a:spcPts val="0"/>
              </a:spcBef>
              <a:buClr>
                <a:schemeClr val="bg2"/>
              </a:buClr>
              <a:buFont typeface="Arial" charset="0"/>
              <a:buChar char="•"/>
              <a:tabLst>
                <a:tab pos="8460000" algn="r"/>
              </a:tabLst>
              <a:defRPr sz="1600" kern="1200" baseline="0">
                <a:solidFill>
                  <a:schemeClr val="tx1"/>
                </a:solidFill>
                <a:latin typeface="+mn-lt"/>
                <a:ea typeface="+mn-ea"/>
                <a:cs typeface="+mn-cs"/>
              </a:defRPr>
            </a:lvl2pPr>
            <a:lvl3pPr marL="271462" indent="0" algn="l" defTabSz="685800"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377">
              <a:spcBef>
                <a:spcPts val="1200"/>
              </a:spcBef>
              <a:buClr>
                <a:srgbClr val="CAAE7A"/>
              </a:buClr>
              <a:buNone/>
              <a:tabLst>
                <a:tab pos="11279435" algn="r"/>
              </a:tabLst>
            </a:pPr>
            <a:r>
              <a:rPr lang="en-GB" sz="1867" b="1" dirty="0" err="1">
                <a:solidFill>
                  <a:srgbClr val="525CA3"/>
                </a:solidFill>
                <a:latin typeface="Arial" panose="020B0604020202020204"/>
              </a:rPr>
              <a:t>Reco</a:t>
            </a:r>
            <a:r>
              <a:rPr lang="en-GB" sz="1867" b="1" dirty="0">
                <a:solidFill>
                  <a:srgbClr val="525CA3"/>
                </a:solidFill>
                <a:latin typeface="Arial" panose="020B0604020202020204"/>
              </a:rPr>
              <a:t> date</a:t>
            </a:r>
          </a:p>
        </p:txBody>
      </p:sp>
      <p:cxnSp>
        <p:nvCxnSpPr>
          <p:cNvPr id="306" name="Connecteur droit 305">
            <a:extLst>
              <a:ext uri="{FF2B5EF4-FFF2-40B4-BE49-F238E27FC236}">
                <a16:creationId xmlns:a16="http://schemas.microsoft.com/office/drawing/2014/main" id="{8F112A5A-72D1-4A41-9C61-E609EBBAB405}"/>
              </a:ext>
            </a:extLst>
          </p:cNvPr>
          <p:cNvCxnSpPr>
            <a:cxnSpLocks/>
          </p:cNvCxnSpPr>
          <p:nvPr/>
        </p:nvCxnSpPr>
        <p:spPr>
          <a:xfrm>
            <a:off x="2342598" y="1506420"/>
            <a:ext cx="1346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2" name="Content Placeholder 5">
            <a:extLst>
              <a:ext uri="{FF2B5EF4-FFF2-40B4-BE49-F238E27FC236}">
                <a16:creationId xmlns:a16="http://schemas.microsoft.com/office/drawing/2014/main" id="{9266DDB4-D883-4019-BED9-22EBCC964E55}"/>
              </a:ext>
            </a:extLst>
          </p:cNvPr>
          <p:cNvSpPr txBox="1">
            <a:spLocks/>
          </p:cNvSpPr>
          <p:nvPr/>
        </p:nvSpPr>
        <p:spPr>
          <a:xfrm>
            <a:off x="3938123" y="1218388"/>
            <a:ext cx="1790700" cy="288032"/>
          </a:xfrm>
          <a:prstGeom prst="rect">
            <a:avLst/>
          </a:prstGeom>
        </p:spPr>
        <p:txBody>
          <a:bodyPr vert="horz" lIns="0" tIns="0" rIns="0" bIns="0" rtlCol="0">
            <a:noAutofit/>
          </a:bodyPr>
          <a:lstStyle>
            <a:lvl1pPr marL="166688" indent="-166688" algn="l" defTabSz="685800" rtl="0" eaLnBrk="1" latinLnBrk="0" hangingPunct="1">
              <a:lnSpc>
                <a:spcPct val="90000"/>
              </a:lnSpc>
              <a:spcBef>
                <a:spcPts val="900"/>
              </a:spcBef>
              <a:buClr>
                <a:schemeClr val="accent1"/>
              </a:buClr>
              <a:buFont typeface="Arial" charset="0"/>
              <a:buChar char="•"/>
              <a:tabLst>
                <a:tab pos="8459788" algn="r"/>
              </a:tabLst>
              <a:defRPr sz="1800" b="0" strike="noStrike" kern="1200" baseline="0">
                <a:solidFill>
                  <a:schemeClr val="tx2"/>
                </a:solidFill>
                <a:latin typeface="+mn-lt"/>
                <a:ea typeface="+mn-ea"/>
                <a:cs typeface="+mn-cs"/>
              </a:defRPr>
            </a:lvl1pPr>
            <a:lvl2pPr marL="300038" indent="-133350" algn="l" defTabSz="685800" rtl="0" eaLnBrk="1" latinLnBrk="0" hangingPunct="1">
              <a:lnSpc>
                <a:spcPct val="90000"/>
              </a:lnSpc>
              <a:spcBef>
                <a:spcPts val="0"/>
              </a:spcBef>
              <a:buClr>
                <a:schemeClr val="bg2"/>
              </a:buClr>
              <a:buFont typeface="Arial" charset="0"/>
              <a:buChar char="•"/>
              <a:tabLst>
                <a:tab pos="8460000" algn="r"/>
              </a:tabLst>
              <a:defRPr sz="1600" kern="1200" baseline="0">
                <a:solidFill>
                  <a:schemeClr val="tx1"/>
                </a:solidFill>
                <a:latin typeface="+mn-lt"/>
                <a:ea typeface="+mn-ea"/>
                <a:cs typeface="+mn-cs"/>
              </a:defRPr>
            </a:lvl2pPr>
            <a:lvl3pPr marL="271462" indent="0" algn="l" defTabSz="685800"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377">
              <a:spcBef>
                <a:spcPts val="1200"/>
              </a:spcBef>
              <a:buClr>
                <a:srgbClr val="CAAE7A"/>
              </a:buClr>
              <a:buNone/>
              <a:tabLst>
                <a:tab pos="11279435" algn="r"/>
              </a:tabLst>
            </a:pPr>
            <a:r>
              <a:rPr lang="en-GB" sz="1867" b="1" dirty="0">
                <a:solidFill>
                  <a:srgbClr val="525CA3"/>
                </a:solidFill>
                <a:latin typeface="Arial" panose="020B0604020202020204"/>
              </a:rPr>
              <a:t>Pop. size</a:t>
            </a:r>
          </a:p>
        </p:txBody>
      </p:sp>
      <p:cxnSp>
        <p:nvCxnSpPr>
          <p:cNvPr id="83" name="Connecteur droit 82">
            <a:extLst>
              <a:ext uri="{FF2B5EF4-FFF2-40B4-BE49-F238E27FC236}">
                <a16:creationId xmlns:a16="http://schemas.microsoft.com/office/drawing/2014/main" id="{FE8760EB-43F1-42BA-AAF7-F48DB26F78EC}"/>
              </a:ext>
            </a:extLst>
          </p:cNvPr>
          <p:cNvCxnSpPr>
            <a:cxnSpLocks/>
          </p:cNvCxnSpPr>
          <p:nvPr/>
        </p:nvCxnSpPr>
        <p:spPr>
          <a:xfrm>
            <a:off x="3915441" y="1506420"/>
            <a:ext cx="178011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Content Placeholder 5">
            <a:extLst>
              <a:ext uri="{FF2B5EF4-FFF2-40B4-BE49-F238E27FC236}">
                <a16:creationId xmlns:a16="http://schemas.microsoft.com/office/drawing/2014/main" id="{98A39D7F-EE4D-43AB-BB61-5EF725B320B2}"/>
              </a:ext>
            </a:extLst>
          </p:cNvPr>
          <p:cNvSpPr txBox="1">
            <a:spLocks/>
          </p:cNvSpPr>
          <p:nvPr/>
        </p:nvSpPr>
        <p:spPr>
          <a:xfrm>
            <a:off x="9475580" y="1218388"/>
            <a:ext cx="2286992" cy="288032"/>
          </a:xfrm>
          <a:prstGeom prst="rect">
            <a:avLst/>
          </a:prstGeom>
        </p:spPr>
        <p:txBody>
          <a:bodyPr vert="horz" lIns="0" tIns="0" rIns="0" bIns="0" rtlCol="0">
            <a:noAutofit/>
          </a:bodyPr>
          <a:lstStyle>
            <a:lvl1pPr marL="166688" indent="-166688" algn="l" defTabSz="685800" rtl="0" eaLnBrk="1" latinLnBrk="0" hangingPunct="1">
              <a:lnSpc>
                <a:spcPct val="90000"/>
              </a:lnSpc>
              <a:spcBef>
                <a:spcPts val="900"/>
              </a:spcBef>
              <a:buClr>
                <a:schemeClr val="accent1"/>
              </a:buClr>
              <a:buFont typeface="Arial" charset="0"/>
              <a:buChar char="•"/>
              <a:tabLst>
                <a:tab pos="8459788" algn="r"/>
              </a:tabLst>
              <a:defRPr sz="1800" b="0" strike="noStrike" kern="1200" baseline="0">
                <a:solidFill>
                  <a:schemeClr val="tx2"/>
                </a:solidFill>
                <a:latin typeface="+mn-lt"/>
                <a:ea typeface="+mn-ea"/>
                <a:cs typeface="+mn-cs"/>
              </a:defRPr>
            </a:lvl1pPr>
            <a:lvl2pPr marL="300038" indent="-133350" algn="l" defTabSz="685800" rtl="0" eaLnBrk="1" latinLnBrk="0" hangingPunct="1">
              <a:lnSpc>
                <a:spcPct val="90000"/>
              </a:lnSpc>
              <a:spcBef>
                <a:spcPts val="0"/>
              </a:spcBef>
              <a:buClr>
                <a:schemeClr val="bg2"/>
              </a:buClr>
              <a:buFont typeface="Arial" charset="0"/>
              <a:buChar char="•"/>
              <a:tabLst>
                <a:tab pos="8460000" algn="r"/>
              </a:tabLst>
              <a:defRPr sz="1600" kern="1200" baseline="0">
                <a:solidFill>
                  <a:schemeClr val="tx1"/>
                </a:solidFill>
                <a:latin typeface="+mn-lt"/>
                <a:ea typeface="+mn-ea"/>
                <a:cs typeface="+mn-cs"/>
              </a:defRPr>
            </a:lvl2pPr>
            <a:lvl3pPr marL="271462" indent="0" algn="l" defTabSz="685800"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377">
              <a:spcBef>
                <a:spcPts val="1200"/>
              </a:spcBef>
              <a:buClr>
                <a:srgbClr val="CAAE7A"/>
              </a:buClr>
              <a:buNone/>
              <a:tabLst>
                <a:tab pos="11279435" algn="r"/>
              </a:tabLst>
            </a:pPr>
            <a:r>
              <a:rPr lang="en-GB" sz="1867" b="1" dirty="0">
                <a:solidFill>
                  <a:srgbClr val="525CA3"/>
                </a:solidFill>
                <a:latin typeface="Arial" panose="020B0604020202020204"/>
              </a:rPr>
              <a:t>Latest VCR</a:t>
            </a:r>
            <a:endParaRPr lang="en-GB" sz="1867" dirty="0">
              <a:solidFill>
                <a:srgbClr val="525CA3"/>
              </a:solidFill>
              <a:latin typeface="Arial" panose="020B0604020202020204"/>
            </a:endParaRPr>
          </a:p>
        </p:txBody>
      </p:sp>
      <p:cxnSp>
        <p:nvCxnSpPr>
          <p:cNvPr id="100" name="Connecteur droit 99">
            <a:extLst>
              <a:ext uri="{FF2B5EF4-FFF2-40B4-BE49-F238E27FC236}">
                <a16:creationId xmlns:a16="http://schemas.microsoft.com/office/drawing/2014/main" id="{8068F836-EE7A-4444-85DD-2A0D70755EC8}"/>
              </a:ext>
            </a:extLst>
          </p:cNvPr>
          <p:cNvCxnSpPr>
            <a:cxnSpLocks/>
          </p:cNvCxnSpPr>
          <p:nvPr/>
        </p:nvCxnSpPr>
        <p:spPr>
          <a:xfrm>
            <a:off x="9542986" y="1506420"/>
            <a:ext cx="215217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91797B9B-B482-4BA8-BF82-D0CE22982624}"/>
              </a:ext>
            </a:extLst>
          </p:cNvPr>
          <p:cNvCxnSpPr>
            <a:cxnSpLocks/>
          </p:cNvCxnSpPr>
          <p:nvPr/>
        </p:nvCxnSpPr>
        <p:spPr>
          <a:xfrm>
            <a:off x="504763" y="1506420"/>
            <a:ext cx="162890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6A71424-A063-4959-A710-ACC8AA7C376A}"/>
              </a:ext>
            </a:extLst>
          </p:cNvPr>
          <p:cNvSpPr/>
          <p:nvPr/>
        </p:nvSpPr>
        <p:spPr>
          <a:xfrm>
            <a:off x="482600" y="3300064"/>
            <a:ext cx="1660660" cy="49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pl-PL" sz="1467" b="1" dirty="0" err="1">
                <a:solidFill>
                  <a:srgbClr val="FFFFFF"/>
                </a:solidFill>
                <a:latin typeface="Arial" panose="020B0604020202020204"/>
              </a:rPr>
              <a:t>Elderly</a:t>
            </a:r>
            <a:r>
              <a:rPr lang="pl-PL" sz="1467" b="1" dirty="0">
                <a:solidFill>
                  <a:srgbClr val="FFFFFF"/>
                </a:solidFill>
                <a:latin typeface="Arial" panose="020B0604020202020204"/>
              </a:rPr>
              <a:t> </a:t>
            </a:r>
          </a:p>
          <a:p>
            <a:pPr algn="ctr" defTabSz="914377"/>
            <a:r>
              <a:rPr lang="en-US" sz="1467" dirty="0">
                <a:solidFill>
                  <a:srgbClr val="FFFFFF"/>
                </a:solidFill>
                <a:latin typeface="Arial" panose="020B0604020202020204"/>
              </a:rPr>
              <a:t>(</a:t>
            </a:r>
            <a:r>
              <a:rPr lang="pl-PL" sz="1467" dirty="0">
                <a:solidFill>
                  <a:srgbClr val="FFFFFF"/>
                </a:solidFill>
                <a:latin typeface="Arial" panose="020B0604020202020204"/>
              </a:rPr>
              <a:t>65-74</a:t>
            </a:r>
            <a:r>
              <a:rPr lang="en-US" sz="1467" dirty="0" err="1">
                <a:solidFill>
                  <a:srgbClr val="FFFFFF"/>
                </a:solidFill>
                <a:latin typeface="Arial" panose="020B0604020202020204"/>
              </a:rPr>
              <a:t>yo</a:t>
            </a:r>
            <a:r>
              <a:rPr lang="en-US" sz="1467" dirty="0">
                <a:solidFill>
                  <a:srgbClr val="FFFFFF"/>
                </a:solidFill>
                <a:latin typeface="Arial" panose="020B0604020202020204"/>
              </a:rPr>
              <a:t>)</a:t>
            </a:r>
          </a:p>
        </p:txBody>
      </p:sp>
      <p:sp>
        <p:nvSpPr>
          <p:cNvPr id="13" name="Rectangle 12">
            <a:extLst>
              <a:ext uri="{FF2B5EF4-FFF2-40B4-BE49-F238E27FC236}">
                <a16:creationId xmlns:a16="http://schemas.microsoft.com/office/drawing/2014/main" id="{9047EF09-3206-4306-9DCF-B01170851827}"/>
              </a:ext>
            </a:extLst>
          </p:cNvPr>
          <p:cNvSpPr/>
          <p:nvPr/>
        </p:nvSpPr>
        <p:spPr>
          <a:xfrm>
            <a:off x="482600" y="2734914"/>
            <a:ext cx="1660660" cy="491067"/>
          </a:xfrm>
          <a:prstGeom prst="rect">
            <a:avLst/>
          </a:prstGeom>
          <a:solidFill>
            <a:srgbClr val="3E90D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pl-PL" sz="1467" b="1" dirty="0" err="1">
                <a:solidFill>
                  <a:srgbClr val="FFFFFF"/>
                </a:solidFill>
                <a:latin typeface="Arial" panose="020B0604020202020204"/>
              </a:rPr>
              <a:t>Adult</a:t>
            </a:r>
            <a:r>
              <a:rPr lang="pl-PL" sz="1467" b="1" dirty="0">
                <a:solidFill>
                  <a:srgbClr val="FFFFFF"/>
                </a:solidFill>
                <a:latin typeface="Arial" panose="020B0604020202020204"/>
              </a:rPr>
              <a:t> </a:t>
            </a:r>
            <a:r>
              <a:rPr lang="pl-PL" sz="1467" b="1" dirty="0" err="1">
                <a:solidFill>
                  <a:srgbClr val="FFFFFF"/>
                </a:solidFill>
                <a:latin typeface="Arial" panose="020B0604020202020204"/>
              </a:rPr>
              <a:t>at</a:t>
            </a:r>
            <a:r>
              <a:rPr lang="pl-PL" sz="1467" b="1" dirty="0">
                <a:solidFill>
                  <a:srgbClr val="FFFFFF"/>
                </a:solidFill>
                <a:latin typeface="Arial" panose="020B0604020202020204"/>
              </a:rPr>
              <a:t> </a:t>
            </a:r>
            <a:r>
              <a:rPr lang="pl-PL" sz="1467" b="1" dirty="0" err="1">
                <a:solidFill>
                  <a:srgbClr val="FFFFFF"/>
                </a:solidFill>
                <a:latin typeface="Arial" panose="020B0604020202020204"/>
              </a:rPr>
              <a:t>risk</a:t>
            </a:r>
            <a:endParaRPr lang="en-US" sz="1467" b="1" baseline="30000" dirty="0">
              <a:solidFill>
                <a:srgbClr val="FFFFFF"/>
              </a:solidFill>
              <a:latin typeface="Arial" panose="020B0604020202020204"/>
            </a:endParaRPr>
          </a:p>
          <a:p>
            <a:pPr algn="ctr" defTabSz="914377"/>
            <a:r>
              <a:rPr lang="en-US" sz="1467" dirty="0">
                <a:solidFill>
                  <a:srgbClr val="FFFFFF"/>
                </a:solidFill>
                <a:latin typeface="Arial" panose="020B0604020202020204"/>
              </a:rPr>
              <a:t>(</a:t>
            </a:r>
            <a:r>
              <a:rPr lang="pl-PL" sz="1467" dirty="0">
                <a:solidFill>
                  <a:srgbClr val="FFFFFF"/>
                </a:solidFill>
                <a:latin typeface="Arial" panose="020B0604020202020204"/>
              </a:rPr>
              <a:t>18</a:t>
            </a:r>
            <a:r>
              <a:rPr lang="en-US" sz="1467" dirty="0">
                <a:solidFill>
                  <a:srgbClr val="FFFFFF"/>
                </a:solidFill>
                <a:latin typeface="Arial" panose="020B0604020202020204"/>
              </a:rPr>
              <a:t>-</a:t>
            </a:r>
            <a:r>
              <a:rPr lang="pl-PL" sz="1467" dirty="0">
                <a:solidFill>
                  <a:srgbClr val="FFFFFF"/>
                </a:solidFill>
                <a:latin typeface="Arial" panose="020B0604020202020204"/>
              </a:rPr>
              <a:t>6</a:t>
            </a:r>
            <a:r>
              <a:rPr lang="en-US" sz="1467" dirty="0">
                <a:solidFill>
                  <a:srgbClr val="FFFFFF"/>
                </a:solidFill>
                <a:latin typeface="Arial" panose="020B0604020202020204"/>
              </a:rPr>
              <a:t>5yo)</a:t>
            </a:r>
            <a:endParaRPr lang="en-US" sz="1067" dirty="0">
              <a:solidFill>
                <a:srgbClr val="FFFFFF"/>
              </a:solidFill>
              <a:latin typeface="Arial" panose="020B0604020202020204"/>
            </a:endParaRPr>
          </a:p>
        </p:txBody>
      </p:sp>
      <p:sp>
        <p:nvSpPr>
          <p:cNvPr id="14" name="Rectangle 13">
            <a:extLst>
              <a:ext uri="{FF2B5EF4-FFF2-40B4-BE49-F238E27FC236}">
                <a16:creationId xmlns:a16="http://schemas.microsoft.com/office/drawing/2014/main" id="{C2F93B9D-59EE-4C2A-BDF6-E240478181EF}"/>
              </a:ext>
            </a:extLst>
          </p:cNvPr>
          <p:cNvSpPr/>
          <p:nvPr/>
        </p:nvSpPr>
        <p:spPr>
          <a:xfrm>
            <a:off x="482600" y="5045160"/>
            <a:ext cx="1660660" cy="4889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en-US" sz="1467" b="1" dirty="0">
                <a:solidFill>
                  <a:srgbClr val="FFFFFF"/>
                </a:solidFill>
                <a:latin typeface="Arial" panose="020B0604020202020204"/>
              </a:rPr>
              <a:t>Children</a:t>
            </a:r>
            <a:endParaRPr lang="en-US" sz="1467" b="1" baseline="30000" dirty="0">
              <a:solidFill>
                <a:srgbClr val="FFFFFF"/>
              </a:solidFill>
              <a:latin typeface="Arial" panose="020B0604020202020204"/>
            </a:endParaRPr>
          </a:p>
          <a:p>
            <a:pPr algn="ctr" defTabSz="914377"/>
            <a:r>
              <a:rPr lang="pl-PL" sz="1467" dirty="0">
                <a:solidFill>
                  <a:srgbClr val="FFFFFF"/>
                </a:solidFill>
                <a:latin typeface="Arial" panose="020B0604020202020204"/>
              </a:rPr>
              <a:t>(2-5</a:t>
            </a:r>
            <a:r>
              <a:rPr lang="en-US" sz="1467" dirty="0" err="1">
                <a:solidFill>
                  <a:srgbClr val="FFFFFF"/>
                </a:solidFill>
                <a:latin typeface="Arial" panose="020B0604020202020204"/>
              </a:rPr>
              <a:t>yo</a:t>
            </a:r>
            <a:r>
              <a:rPr lang="en-US" sz="1467" dirty="0">
                <a:solidFill>
                  <a:srgbClr val="FFFFFF"/>
                </a:solidFill>
                <a:latin typeface="Arial" panose="020B0604020202020204"/>
              </a:rPr>
              <a:t>)</a:t>
            </a:r>
          </a:p>
        </p:txBody>
      </p:sp>
      <p:sp>
        <p:nvSpPr>
          <p:cNvPr id="15" name="Rectangle 14">
            <a:extLst>
              <a:ext uri="{FF2B5EF4-FFF2-40B4-BE49-F238E27FC236}">
                <a16:creationId xmlns:a16="http://schemas.microsoft.com/office/drawing/2014/main" id="{7F7ABF8A-715D-4AF0-887A-895E413EE68A}"/>
              </a:ext>
            </a:extLst>
          </p:cNvPr>
          <p:cNvSpPr/>
          <p:nvPr/>
        </p:nvSpPr>
        <p:spPr>
          <a:xfrm>
            <a:off x="482600" y="4472406"/>
            <a:ext cx="1660660" cy="488951"/>
          </a:xfrm>
          <a:prstGeom prst="rect">
            <a:avLst/>
          </a:prstGeom>
          <a:solidFill>
            <a:srgbClr val="BE006B"/>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en-US" sz="1467" b="1" dirty="0">
                <a:solidFill>
                  <a:srgbClr val="FFFFFF"/>
                </a:solidFill>
                <a:latin typeface="Arial" panose="020B0604020202020204"/>
              </a:rPr>
              <a:t>Pregnant women</a:t>
            </a:r>
          </a:p>
        </p:txBody>
      </p:sp>
      <p:sp>
        <p:nvSpPr>
          <p:cNvPr id="18" name="Rectangle 17">
            <a:extLst>
              <a:ext uri="{FF2B5EF4-FFF2-40B4-BE49-F238E27FC236}">
                <a16:creationId xmlns:a16="http://schemas.microsoft.com/office/drawing/2014/main" id="{59E233C3-DAC1-43E3-BDF5-2874A730401F}"/>
              </a:ext>
            </a:extLst>
          </p:cNvPr>
          <p:cNvSpPr/>
          <p:nvPr/>
        </p:nvSpPr>
        <p:spPr>
          <a:xfrm>
            <a:off x="482600" y="2154947"/>
            <a:ext cx="1660660" cy="491067"/>
          </a:xfrm>
          <a:prstGeom prst="rect">
            <a:avLst/>
          </a:prstGeom>
          <a:solidFill>
            <a:srgbClr val="07A893"/>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en-US" sz="1467" b="1" dirty="0">
                <a:solidFill>
                  <a:srgbClr val="FFFFFF"/>
                </a:solidFill>
                <a:latin typeface="Arial" panose="020B0604020202020204"/>
              </a:rPr>
              <a:t>HCWs</a:t>
            </a:r>
          </a:p>
        </p:txBody>
      </p:sp>
      <p:cxnSp>
        <p:nvCxnSpPr>
          <p:cNvPr id="42" name="Connecteur droit 41">
            <a:extLst>
              <a:ext uri="{FF2B5EF4-FFF2-40B4-BE49-F238E27FC236}">
                <a16:creationId xmlns:a16="http://schemas.microsoft.com/office/drawing/2014/main" id="{B5C2F231-46F4-48C3-B37F-A846CB0CC027}"/>
              </a:ext>
            </a:extLst>
          </p:cNvPr>
          <p:cNvCxnSpPr>
            <a:cxnSpLocks/>
          </p:cNvCxnSpPr>
          <p:nvPr/>
        </p:nvCxnSpPr>
        <p:spPr>
          <a:xfrm>
            <a:off x="475761" y="3270431"/>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7DD38E26-18EB-4659-80AA-C6CE7D2A7288}"/>
              </a:ext>
            </a:extLst>
          </p:cNvPr>
          <p:cNvCxnSpPr>
            <a:cxnSpLocks/>
          </p:cNvCxnSpPr>
          <p:nvPr/>
        </p:nvCxnSpPr>
        <p:spPr>
          <a:xfrm>
            <a:off x="475761" y="5581539"/>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AFC938D6-D156-4E12-9E56-1906F06598BC}"/>
              </a:ext>
            </a:extLst>
          </p:cNvPr>
          <p:cNvCxnSpPr>
            <a:cxnSpLocks/>
          </p:cNvCxnSpPr>
          <p:nvPr/>
        </p:nvCxnSpPr>
        <p:spPr>
          <a:xfrm>
            <a:off x="475761" y="2671414"/>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333A899D-0B36-4C6C-B929-C79F873AE883}"/>
              </a:ext>
            </a:extLst>
          </p:cNvPr>
          <p:cNvCxnSpPr>
            <a:cxnSpLocks/>
          </p:cNvCxnSpPr>
          <p:nvPr/>
        </p:nvCxnSpPr>
        <p:spPr>
          <a:xfrm>
            <a:off x="469348" y="4447006"/>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4" name="Connecteur droit 313">
            <a:extLst>
              <a:ext uri="{FF2B5EF4-FFF2-40B4-BE49-F238E27FC236}">
                <a16:creationId xmlns:a16="http://schemas.microsoft.com/office/drawing/2014/main" id="{DF8121C5-D52F-4000-B2D4-F734E7340A4E}"/>
              </a:ext>
            </a:extLst>
          </p:cNvPr>
          <p:cNvCxnSpPr>
            <a:cxnSpLocks/>
          </p:cNvCxnSpPr>
          <p:nvPr/>
        </p:nvCxnSpPr>
        <p:spPr>
          <a:xfrm>
            <a:off x="475761" y="5014272"/>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Espace réservé du contenu 6">
            <a:extLst>
              <a:ext uri="{FF2B5EF4-FFF2-40B4-BE49-F238E27FC236}">
                <a16:creationId xmlns:a16="http://schemas.microsoft.com/office/drawing/2014/main" id="{C7716636-41E4-4A16-AF82-CF66E86DA3D4}"/>
              </a:ext>
            </a:extLst>
          </p:cNvPr>
          <p:cNvSpPr txBox="1">
            <a:spLocks/>
          </p:cNvSpPr>
          <p:nvPr/>
        </p:nvSpPr>
        <p:spPr>
          <a:xfrm>
            <a:off x="3919602" y="2872498"/>
            <a:ext cx="1827743" cy="203200"/>
          </a:xfrm>
          <a:prstGeom prst="rect">
            <a:avLst/>
          </a:prstGeom>
        </p:spPr>
        <p:txBody>
          <a:bodyPr vert="horz" lIns="0" tIns="0" rIns="0" bIns="0" rtlCol="0">
            <a:noAutofit/>
          </a:bodyPr>
          <a:lstStyle>
            <a:defPPr>
              <a:defRPr lang="en-US"/>
            </a:defPPr>
            <a:lvl1pPr indent="0" algn="ctr" defTabSz="685766">
              <a:lnSpc>
                <a:spcPct val="90000"/>
              </a:lnSpc>
              <a:spcBef>
                <a:spcPts val="1800"/>
              </a:spcBef>
              <a:buClr>
                <a:schemeClr val="accent1"/>
              </a:buClr>
              <a:buFont typeface="Arial" charset="0"/>
              <a:buNone/>
              <a:tabLst/>
              <a:defRPr sz="1400" b="0" strike="noStrike" baseline="0"/>
            </a:lvl1pPr>
            <a:lvl2pPr marL="266687" indent="0" defTabSz="685766">
              <a:lnSpc>
                <a:spcPct val="90000"/>
              </a:lnSpc>
              <a:spcBef>
                <a:spcPts val="375"/>
              </a:spcBef>
              <a:buClr>
                <a:schemeClr val="bg2"/>
              </a:buClr>
              <a:buFont typeface="Arial" charset="0"/>
              <a:buNone/>
              <a:tabLst/>
              <a:defRPr baseline="0"/>
            </a:lvl2pPr>
            <a:lvl3pPr marL="685766" indent="0" defTabSz="685766">
              <a:lnSpc>
                <a:spcPct val="90000"/>
              </a:lnSpc>
              <a:spcBef>
                <a:spcPts val="375"/>
              </a:spcBef>
              <a:buClr>
                <a:schemeClr val="bg2"/>
              </a:buClr>
              <a:buFont typeface="Arial" charset="0"/>
              <a:buNone/>
              <a:tabLst/>
              <a:defRPr sz="1600" baseline="0"/>
            </a:lvl3pPr>
            <a:lvl4pPr marL="1028649" indent="0" defTabSz="685766">
              <a:lnSpc>
                <a:spcPct val="90000"/>
              </a:lnSpc>
              <a:spcBef>
                <a:spcPts val="375"/>
              </a:spcBef>
              <a:buFont typeface="Arial" panose="020B0604020202020204" pitchFamily="34" charset="0"/>
              <a:buNone/>
              <a:defRPr sz="1400"/>
            </a:lvl4pPr>
            <a:lvl5pPr marL="1371532" indent="0" defTabSz="685766">
              <a:lnSpc>
                <a:spcPct val="90000"/>
              </a:lnSpc>
              <a:spcBef>
                <a:spcPts val="375"/>
              </a:spcBef>
              <a:buFont typeface="Arial" panose="020B0604020202020204" pitchFamily="34" charset="0"/>
              <a:buNone/>
              <a:defRPr sz="1400"/>
            </a:lvl5pPr>
            <a:lvl6pPr marL="1885856" indent="-171442" defTabSz="685766">
              <a:lnSpc>
                <a:spcPct val="90000"/>
              </a:lnSpc>
              <a:spcBef>
                <a:spcPts val="375"/>
              </a:spcBef>
              <a:buFont typeface="Arial" panose="020B0604020202020204" pitchFamily="34" charset="0"/>
              <a:buChar char="•"/>
              <a:defRPr sz="1400"/>
            </a:lvl6pPr>
            <a:lvl7pPr marL="2228739" indent="-171442" defTabSz="685766">
              <a:lnSpc>
                <a:spcPct val="90000"/>
              </a:lnSpc>
              <a:spcBef>
                <a:spcPts val="375"/>
              </a:spcBef>
              <a:buFont typeface="Arial" panose="020B0604020202020204" pitchFamily="34" charset="0"/>
              <a:buChar char="•"/>
              <a:defRPr sz="1400"/>
            </a:lvl7pPr>
            <a:lvl8pPr marL="2571622" indent="-171442" defTabSz="685766">
              <a:lnSpc>
                <a:spcPct val="90000"/>
              </a:lnSpc>
              <a:spcBef>
                <a:spcPts val="375"/>
              </a:spcBef>
              <a:buFont typeface="Arial" panose="020B0604020202020204" pitchFamily="34" charset="0"/>
              <a:buChar char="•"/>
              <a:defRPr sz="1400"/>
            </a:lvl8pPr>
            <a:lvl9pPr marL="2914505" indent="-171442" defTabSz="685766">
              <a:lnSpc>
                <a:spcPct val="90000"/>
              </a:lnSpc>
              <a:spcBef>
                <a:spcPts val="375"/>
              </a:spcBef>
              <a:buFont typeface="Arial" panose="020B0604020202020204" pitchFamily="34" charset="0"/>
              <a:buChar char="•"/>
              <a:defRPr sz="1400"/>
            </a:lvl9pPr>
          </a:lstStyle>
          <a:p>
            <a:pPr defTabSz="914332">
              <a:spcBef>
                <a:spcPts val="2400"/>
              </a:spcBef>
              <a:buClr>
                <a:srgbClr val="CAAE7A"/>
              </a:buClr>
            </a:pPr>
            <a:r>
              <a:rPr lang="fr-FR" sz="1867" dirty="0">
                <a:solidFill>
                  <a:srgbClr val="6B747B"/>
                </a:solidFill>
                <a:latin typeface="Arial" panose="020B0604020202020204"/>
              </a:rPr>
              <a:t>~</a:t>
            </a:r>
            <a:r>
              <a:rPr lang="en-US" sz="1867" dirty="0">
                <a:solidFill>
                  <a:srgbClr val="6B747B"/>
                </a:solidFill>
                <a:latin typeface="Arial" panose="020B0604020202020204"/>
              </a:rPr>
              <a:t>9.5m</a:t>
            </a:r>
          </a:p>
        </p:txBody>
      </p:sp>
      <p:sp>
        <p:nvSpPr>
          <p:cNvPr id="89" name="Espace réservé du contenu 6">
            <a:extLst>
              <a:ext uri="{FF2B5EF4-FFF2-40B4-BE49-F238E27FC236}">
                <a16:creationId xmlns:a16="http://schemas.microsoft.com/office/drawing/2014/main" id="{12E3B9A2-5096-4A0C-8A16-2EBDE54C884E}"/>
              </a:ext>
            </a:extLst>
          </p:cNvPr>
          <p:cNvSpPr txBox="1">
            <a:spLocks/>
          </p:cNvSpPr>
          <p:nvPr/>
        </p:nvSpPr>
        <p:spPr>
          <a:xfrm>
            <a:off x="4133913" y="4601522"/>
            <a:ext cx="1399117" cy="203200"/>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dirty="0">
                <a:solidFill>
                  <a:srgbClr val="6B747B"/>
                </a:solidFill>
                <a:latin typeface="Arial" panose="020B0604020202020204"/>
              </a:rPr>
              <a:t>~0.4m</a:t>
            </a:r>
          </a:p>
        </p:txBody>
      </p:sp>
      <p:sp>
        <p:nvSpPr>
          <p:cNvPr id="90" name="Espace réservé du contenu 6">
            <a:extLst>
              <a:ext uri="{FF2B5EF4-FFF2-40B4-BE49-F238E27FC236}">
                <a16:creationId xmlns:a16="http://schemas.microsoft.com/office/drawing/2014/main" id="{517692D8-43AA-4078-B7DE-0700EA098372}"/>
              </a:ext>
            </a:extLst>
          </p:cNvPr>
          <p:cNvSpPr txBox="1">
            <a:spLocks/>
          </p:cNvSpPr>
          <p:nvPr/>
        </p:nvSpPr>
        <p:spPr>
          <a:xfrm>
            <a:off x="4134972" y="2292531"/>
            <a:ext cx="1397000" cy="203200"/>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dirty="0">
                <a:solidFill>
                  <a:srgbClr val="6B747B"/>
                </a:solidFill>
                <a:latin typeface="Arial" panose="020B0604020202020204"/>
              </a:rPr>
              <a:t>~1.0m</a:t>
            </a:r>
          </a:p>
        </p:txBody>
      </p:sp>
      <p:sp>
        <p:nvSpPr>
          <p:cNvPr id="84" name="Espace réservé du contenu 6">
            <a:extLst>
              <a:ext uri="{FF2B5EF4-FFF2-40B4-BE49-F238E27FC236}">
                <a16:creationId xmlns:a16="http://schemas.microsoft.com/office/drawing/2014/main" id="{8BFAA510-F211-47B9-8ABB-6DAE46DACC5C}"/>
              </a:ext>
            </a:extLst>
          </p:cNvPr>
          <p:cNvSpPr txBox="1">
            <a:spLocks/>
          </p:cNvSpPr>
          <p:nvPr/>
        </p:nvSpPr>
        <p:spPr>
          <a:xfrm>
            <a:off x="4133913" y="5162439"/>
            <a:ext cx="1399117" cy="203200"/>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dirty="0">
                <a:solidFill>
                  <a:srgbClr val="6B747B"/>
                </a:solidFill>
                <a:latin typeface="Arial" panose="020B0604020202020204"/>
              </a:rPr>
              <a:t>~</a:t>
            </a:r>
            <a:r>
              <a:rPr lang="pl-PL" sz="1867" dirty="0">
                <a:solidFill>
                  <a:srgbClr val="6B747B"/>
                </a:solidFill>
                <a:latin typeface="Arial" panose="020B0604020202020204"/>
              </a:rPr>
              <a:t>1,5m</a:t>
            </a:r>
            <a:endParaRPr lang="en-US" sz="1867" dirty="0">
              <a:solidFill>
                <a:srgbClr val="6B747B"/>
              </a:solidFill>
              <a:latin typeface="Arial" panose="020B0604020202020204"/>
            </a:endParaRPr>
          </a:p>
        </p:txBody>
      </p:sp>
      <p:sp>
        <p:nvSpPr>
          <p:cNvPr id="72" name="Espace réservé du contenu 6">
            <a:extLst>
              <a:ext uri="{FF2B5EF4-FFF2-40B4-BE49-F238E27FC236}">
                <a16:creationId xmlns:a16="http://schemas.microsoft.com/office/drawing/2014/main" id="{481712C6-00BA-4A20-9D14-E7756FF27BF8}"/>
              </a:ext>
            </a:extLst>
          </p:cNvPr>
          <p:cNvSpPr txBox="1">
            <a:spLocks/>
          </p:cNvSpPr>
          <p:nvPr/>
        </p:nvSpPr>
        <p:spPr>
          <a:xfrm>
            <a:off x="9660802" y="2878847"/>
            <a:ext cx="1916547" cy="1862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b="1" dirty="0">
                <a:solidFill>
                  <a:srgbClr val="6B747B"/>
                </a:solidFill>
                <a:latin typeface="Arial" panose="020B0604020202020204"/>
              </a:rPr>
              <a:t>No data</a:t>
            </a:r>
            <a:endParaRPr lang="en-US" sz="1867" b="1" baseline="30000" dirty="0">
              <a:solidFill>
                <a:srgbClr val="6B747B"/>
              </a:solidFill>
              <a:latin typeface="Arial" panose="020B0604020202020204"/>
            </a:endParaRPr>
          </a:p>
        </p:txBody>
      </p:sp>
      <p:sp>
        <p:nvSpPr>
          <p:cNvPr id="94" name="Espace réservé du contenu 6">
            <a:extLst>
              <a:ext uri="{FF2B5EF4-FFF2-40B4-BE49-F238E27FC236}">
                <a16:creationId xmlns:a16="http://schemas.microsoft.com/office/drawing/2014/main" id="{D1AB7743-E9AA-470D-8C7B-8ABBE5EF66F0}"/>
              </a:ext>
            </a:extLst>
          </p:cNvPr>
          <p:cNvSpPr txBox="1">
            <a:spLocks/>
          </p:cNvSpPr>
          <p:nvPr/>
        </p:nvSpPr>
        <p:spPr>
          <a:xfrm>
            <a:off x="9639065" y="3419426"/>
            <a:ext cx="1916547" cy="342011"/>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b="1" dirty="0">
                <a:solidFill>
                  <a:srgbClr val="6B747B"/>
                </a:solidFill>
                <a:latin typeface="Arial" panose="020B0604020202020204"/>
              </a:rPr>
              <a:t>18,5</a:t>
            </a:r>
            <a:r>
              <a:rPr lang="en-US" sz="1867" b="1" dirty="0">
                <a:solidFill>
                  <a:srgbClr val="6B747B"/>
                </a:solidFill>
                <a:latin typeface="Arial" panose="020B0604020202020204"/>
              </a:rPr>
              <a:t>%</a:t>
            </a:r>
            <a:endParaRPr lang="en-US" sz="1867" b="1" baseline="30000" dirty="0">
              <a:solidFill>
                <a:srgbClr val="6B747B"/>
              </a:solidFill>
              <a:latin typeface="Arial" panose="020B0604020202020204"/>
            </a:endParaRPr>
          </a:p>
        </p:txBody>
      </p:sp>
      <p:sp>
        <p:nvSpPr>
          <p:cNvPr id="95" name="Espace réservé du contenu 6">
            <a:extLst>
              <a:ext uri="{FF2B5EF4-FFF2-40B4-BE49-F238E27FC236}">
                <a16:creationId xmlns:a16="http://schemas.microsoft.com/office/drawing/2014/main" id="{2BDFC3EA-1ADC-40C8-B718-8829D3123DA8}"/>
              </a:ext>
            </a:extLst>
          </p:cNvPr>
          <p:cNvSpPr txBox="1">
            <a:spLocks/>
          </p:cNvSpPr>
          <p:nvPr/>
        </p:nvSpPr>
        <p:spPr>
          <a:xfrm>
            <a:off x="9659915" y="2294385"/>
            <a:ext cx="1916547" cy="400049"/>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0"/>
              </a:spcBef>
              <a:buClr>
                <a:srgbClr val="CAAE7A"/>
              </a:buClr>
            </a:pPr>
            <a:r>
              <a:rPr lang="pl-PL" sz="2000" b="1" dirty="0">
                <a:solidFill>
                  <a:srgbClr val="6B747B"/>
                </a:solidFill>
                <a:latin typeface="Arial" panose="020B0604020202020204"/>
              </a:rPr>
              <a:t>9</a:t>
            </a:r>
            <a:r>
              <a:rPr lang="en-US" sz="2000" b="1" dirty="0">
                <a:solidFill>
                  <a:srgbClr val="6B747B"/>
                </a:solidFill>
                <a:latin typeface="Arial" panose="020B0604020202020204"/>
              </a:rPr>
              <a:t>%</a:t>
            </a:r>
          </a:p>
          <a:p>
            <a:pPr algn="ctr" defTabSz="914332">
              <a:spcBef>
                <a:spcPts val="0"/>
              </a:spcBef>
              <a:buClr>
                <a:srgbClr val="CAAE7A"/>
              </a:buClr>
            </a:pPr>
            <a:endParaRPr lang="en-US" sz="1400" dirty="0">
              <a:solidFill>
                <a:srgbClr val="6B747B"/>
              </a:solidFill>
              <a:latin typeface="Arial" panose="020B0604020202020204"/>
            </a:endParaRPr>
          </a:p>
        </p:txBody>
      </p:sp>
      <p:sp>
        <p:nvSpPr>
          <p:cNvPr id="96" name="Espace réservé du contenu 6">
            <a:extLst>
              <a:ext uri="{FF2B5EF4-FFF2-40B4-BE49-F238E27FC236}">
                <a16:creationId xmlns:a16="http://schemas.microsoft.com/office/drawing/2014/main" id="{6BB7FEB9-2E2F-492B-9AC7-2EF67C02FF92}"/>
              </a:ext>
            </a:extLst>
          </p:cNvPr>
          <p:cNvSpPr txBox="1">
            <a:spLocks/>
          </p:cNvSpPr>
          <p:nvPr/>
        </p:nvSpPr>
        <p:spPr>
          <a:xfrm>
            <a:off x="9660802" y="4612106"/>
            <a:ext cx="1916547" cy="184151"/>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b="1" dirty="0">
                <a:solidFill>
                  <a:srgbClr val="6B747B"/>
                </a:solidFill>
                <a:latin typeface="Arial" panose="020B0604020202020204"/>
              </a:rPr>
              <a:t>No data</a:t>
            </a:r>
            <a:endParaRPr lang="en-US" sz="1867" b="1" baseline="30000" dirty="0">
              <a:solidFill>
                <a:srgbClr val="6B747B"/>
              </a:solidFill>
              <a:latin typeface="Arial" panose="020B0604020202020204"/>
            </a:endParaRPr>
          </a:p>
        </p:txBody>
      </p:sp>
      <p:sp>
        <p:nvSpPr>
          <p:cNvPr id="97" name="Espace réservé du contenu 6">
            <a:extLst>
              <a:ext uri="{FF2B5EF4-FFF2-40B4-BE49-F238E27FC236}">
                <a16:creationId xmlns:a16="http://schemas.microsoft.com/office/drawing/2014/main" id="{BBC8A4DF-AE39-4369-AC36-653B6AC09459}"/>
              </a:ext>
            </a:extLst>
          </p:cNvPr>
          <p:cNvSpPr txBox="1">
            <a:spLocks/>
          </p:cNvSpPr>
          <p:nvPr/>
        </p:nvSpPr>
        <p:spPr>
          <a:xfrm>
            <a:off x="9660802" y="5191015"/>
            <a:ext cx="1916547" cy="317733"/>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0"/>
              </a:spcBef>
              <a:buClr>
                <a:srgbClr val="CAAE7A"/>
              </a:buClr>
            </a:pPr>
            <a:r>
              <a:rPr lang="pl-PL" sz="1867" b="1" dirty="0">
                <a:solidFill>
                  <a:srgbClr val="6B747B"/>
                </a:solidFill>
                <a:latin typeface="Arial" panose="020B0604020202020204"/>
              </a:rPr>
              <a:t>1,2</a:t>
            </a:r>
            <a:r>
              <a:rPr lang="en-US" sz="1867" b="1" dirty="0">
                <a:solidFill>
                  <a:srgbClr val="6B747B"/>
                </a:solidFill>
                <a:latin typeface="Arial" panose="020B0604020202020204"/>
              </a:rPr>
              <a:t>%</a:t>
            </a:r>
            <a:endParaRPr lang="en-US" sz="1200" dirty="0">
              <a:solidFill>
                <a:srgbClr val="6B747B"/>
              </a:solidFill>
              <a:latin typeface="Arial" panose="020B0604020202020204"/>
            </a:endParaRPr>
          </a:p>
        </p:txBody>
      </p:sp>
      <p:cxnSp>
        <p:nvCxnSpPr>
          <p:cNvPr id="101" name="Connecteur droit 100">
            <a:extLst>
              <a:ext uri="{FF2B5EF4-FFF2-40B4-BE49-F238E27FC236}">
                <a16:creationId xmlns:a16="http://schemas.microsoft.com/office/drawing/2014/main" id="{79AE68D0-0E96-46EE-A4DE-37CFEFD4C17F}"/>
              </a:ext>
            </a:extLst>
          </p:cNvPr>
          <p:cNvCxnSpPr>
            <a:cxnSpLocks/>
          </p:cNvCxnSpPr>
          <p:nvPr/>
        </p:nvCxnSpPr>
        <p:spPr>
          <a:xfrm>
            <a:off x="469348" y="2112615"/>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BFC30A91-3C14-42D8-B0E9-C3352CB2B8DC}"/>
              </a:ext>
            </a:extLst>
          </p:cNvPr>
          <p:cNvSpPr/>
          <p:nvPr/>
        </p:nvSpPr>
        <p:spPr>
          <a:xfrm>
            <a:off x="483522" y="1606732"/>
            <a:ext cx="1659968" cy="4889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en-US" sz="1467" b="1" dirty="0">
                <a:solidFill>
                  <a:srgbClr val="FFFFFF"/>
                </a:solidFill>
                <a:latin typeface="Arial" panose="020B0604020202020204"/>
              </a:rPr>
              <a:t>General population</a:t>
            </a:r>
            <a:endParaRPr lang="en-US" sz="1467" dirty="0">
              <a:solidFill>
                <a:srgbClr val="FFFFFF"/>
              </a:solidFill>
              <a:latin typeface="Arial" panose="020B0604020202020204"/>
            </a:endParaRPr>
          </a:p>
        </p:txBody>
      </p:sp>
      <p:sp>
        <p:nvSpPr>
          <p:cNvPr id="102" name="Espace réservé du contenu 6">
            <a:extLst>
              <a:ext uri="{FF2B5EF4-FFF2-40B4-BE49-F238E27FC236}">
                <a16:creationId xmlns:a16="http://schemas.microsoft.com/office/drawing/2014/main" id="{08B9151B-9148-4BE0-8751-80A04741E901}"/>
              </a:ext>
            </a:extLst>
          </p:cNvPr>
          <p:cNvSpPr txBox="1">
            <a:spLocks/>
          </p:cNvSpPr>
          <p:nvPr/>
        </p:nvSpPr>
        <p:spPr>
          <a:xfrm>
            <a:off x="7948564" y="1731614"/>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dirty="0">
                <a:solidFill>
                  <a:srgbClr val="6B747B"/>
                </a:solidFill>
                <a:latin typeface="Arial" panose="020B0604020202020204"/>
              </a:rPr>
              <a:t>None</a:t>
            </a:r>
          </a:p>
        </p:txBody>
      </p:sp>
      <p:sp>
        <p:nvSpPr>
          <p:cNvPr id="110" name="Espace réservé du contenu 6">
            <a:extLst>
              <a:ext uri="{FF2B5EF4-FFF2-40B4-BE49-F238E27FC236}">
                <a16:creationId xmlns:a16="http://schemas.microsoft.com/office/drawing/2014/main" id="{4DD8103D-E252-4928-BA56-3A748B8F425F}"/>
              </a:ext>
            </a:extLst>
          </p:cNvPr>
          <p:cNvSpPr txBox="1">
            <a:spLocks/>
          </p:cNvSpPr>
          <p:nvPr/>
        </p:nvSpPr>
        <p:spPr>
          <a:xfrm>
            <a:off x="4133299" y="1742198"/>
            <a:ext cx="1399117" cy="203200"/>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dirty="0">
                <a:solidFill>
                  <a:srgbClr val="6B747B"/>
                </a:solidFill>
                <a:latin typeface="Arial" panose="020B0604020202020204"/>
              </a:rPr>
              <a:t>38.</a:t>
            </a:r>
            <a:r>
              <a:rPr lang="pl-PL" sz="1867" dirty="0">
                <a:solidFill>
                  <a:srgbClr val="6B747B"/>
                </a:solidFill>
                <a:latin typeface="Arial" panose="020B0604020202020204"/>
              </a:rPr>
              <a:t>2</a:t>
            </a:r>
            <a:r>
              <a:rPr lang="en-US" sz="1867" dirty="0">
                <a:solidFill>
                  <a:srgbClr val="6B747B"/>
                </a:solidFill>
                <a:latin typeface="Arial" panose="020B0604020202020204"/>
              </a:rPr>
              <a:t>m</a:t>
            </a:r>
          </a:p>
        </p:txBody>
      </p:sp>
      <p:sp>
        <p:nvSpPr>
          <p:cNvPr id="112" name="Text Placeholder 2">
            <a:extLst>
              <a:ext uri="{FF2B5EF4-FFF2-40B4-BE49-F238E27FC236}">
                <a16:creationId xmlns:a16="http://schemas.microsoft.com/office/drawing/2014/main" id="{E0735DC5-3485-479C-9149-CC2FA6A11E7C}"/>
              </a:ext>
            </a:extLst>
          </p:cNvPr>
          <p:cNvSpPr>
            <a:spLocks noGrp="1"/>
          </p:cNvSpPr>
          <p:nvPr>
            <p:custDataLst>
              <p:tags r:id="rId3"/>
            </p:custDataLst>
          </p:nvPr>
        </p:nvSpPr>
        <p:spPr bwMode="auto">
          <a:xfrm>
            <a:off x="6478566" y="1621548"/>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C30C3E"/>
                </a:solidFill>
                <a:latin typeface="Wingdings" panose="05000000000000000000" pitchFamily="2" charset="2"/>
                <a:sym typeface="Wingdings" panose="05000000000000000000" pitchFamily="2" charset="2"/>
              </a:rPr>
              <a:t></a:t>
            </a:r>
          </a:p>
        </p:txBody>
      </p:sp>
      <p:sp>
        <p:nvSpPr>
          <p:cNvPr id="67" name="Text Placeholder 2">
            <a:extLst>
              <a:ext uri="{FF2B5EF4-FFF2-40B4-BE49-F238E27FC236}">
                <a16:creationId xmlns:a16="http://schemas.microsoft.com/office/drawing/2014/main" id="{67D3C8AB-AF40-44F2-B6A2-8BDF73E0AE3F}"/>
              </a:ext>
            </a:extLst>
          </p:cNvPr>
          <p:cNvSpPr>
            <a:spLocks noGrp="1"/>
          </p:cNvSpPr>
          <p:nvPr>
            <p:custDataLst>
              <p:tags r:id="rId4"/>
            </p:custDataLst>
          </p:nvPr>
        </p:nvSpPr>
        <p:spPr bwMode="auto">
          <a:xfrm>
            <a:off x="2778632" y="2781481"/>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a:solidFill>
                  <a:srgbClr val="0BA995"/>
                </a:solidFill>
                <a:latin typeface="Wingdings" panose="05000000000000000000" pitchFamily="2" charset="2"/>
                <a:sym typeface="Wingdings" panose="05000000000000000000" pitchFamily="2" charset="2"/>
              </a:rPr>
              <a:t></a:t>
            </a:r>
            <a:endParaRPr lang="fr-FR" sz="3556" b="0" dirty="0">
              <a:solidFill>
                <a:srgbClr val="0BA995"/>
              </a:solidFill>
              <a:latin typeface="Wingdings" panose="05000000000000000000" pitchFamily="2" charset="2"/>
              <a:sym typeface="Wingdings" panose="05000000000000000000" pitchFamily="2" charset="2"/>
            </a:endParaRPr>
          </a:p>
        </p:txBody>
      </p:sp>
      <p:sp>
        <p:nvSpPr>
          <p:cNvPr id="69" name="Text Placeholder 2">
            <a:extLst>
              <a:ext uri="{FF2B5EF4-FFF2-40B4-BE49-F238E27FC236}">
                <a16:creationId xmlns:a16="http://schemas.microsoft.com/office/drawing/2014/main" id="{04EC35E2-720D-4FD9-A040-4DB23F3A049C}"/>
              </a:ext>
            </a:extLst>
          </p:cNvPr>
          <p:cNvSpPr>
            <a:spLocks noGrp="1"/>
          </p:cNvSpPr>
          <p:nvPr>
            <p:custDataLst>
              <p:tags r:id="rId5"/>
            </p:custDataLst>
          </p:nvPr>
        </p:nvSpPr>
        <p:spPr bwMode="auto">
          <a:xfrm>
            <a:off x="2778632" y="3357214"/>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78" name="Text Placeholder 2">
            <a:extLst>
              <a:ext uri="{FF2B5EF4-FFF2-40B4-BE49-F238E27FC236}">
                <a16:creationId xmlns:a16="http://schemas.microsoft.com/office/drawing/2014/main" id="{7CEF4C70-2BDD-4A44-B4F8-B13EDC6A1769}"/>
              </a:ext>
            </a:extLst>
          </p:cNvPr>
          <p:cNvSpPr>
            <a:spLocks noGrp="1"/>
          </p:cNvSpPr>
          <p:nvPr>
            <p:custDataLst>
              <p:tags r:id="rId6"/>
            </p:custDataLst>
          </p:nvPr>
        </p:nvSpPr>
        <p:spPr bwMode="auto">
          <a:xfrm>
            <a:off x="2778632" y="4552840"/>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a:solidFill>
                  <a:srgbClr val="0BA995"/>
                </a:solidFill>
                <a:latin typeface="Wingdings" panose="05000000000000000000" pitchFamily="2" charset="2"/>
                <a:sym typeface="Wingdings" panose="05000000000000000000" pitchFamily="2" charset="2"/>
              </a:rPr>
              <a:t></a:t>
            </a:r>
            <a:endParaRPr lang="fr-FR" sz="3556" b="0" dirty="0">
              <a:solidFill>
                <a:srgbClr val="0BA995"/>
              </a:solidFill>
              <a:latin typeface="Wingdings" panose="05000000000000000000" pitchFamily="2" charset="2"/>
              <a:sym typeface="Wingdings" panose="05000000000000000000" pitchFamily="2" charset="2"/>
            </a:endParaRPr>
          </a:p>
        </p:txBody>
      </p:sp>
      <p:sp>
        <p:nvSpPr>
          <p:cNvPr id="81" name="Text Placeholder 2">
            <a:extLst>
              <a:ext uri="{FF2B5EF4-FFF2-40B4-BE49-F238E27FC236}">
                <a16:creationId xmlns:a16="http://schemas.microsoft.com/office/drawing/2014/main" id="{777AFD81-BBF2-4C31-AD0C-85FE10696C85}"/>
              </a:ext>
            </a:extLst>
          </p:cNvPr>
          <p:cNvSpPr>
            <a:spLocks noGrp="1"/>
          </p:cNvSpPr>
          <p:nvPr>
            <p:custDataLst>
              <p:tags r:id="rId7"/>
            </p:custDataLst>
          </p:nvPr>
        </p:nvSpPr>
        <p:spPr bwMode="auto">
          <a:xfrm>
            <a:off x="2778632" y="5075656"/>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a:solidFill>
                  <a:srgbClr val="0BA995"/>
                </a:solidFill>
                <a:latin typeface="Wingdings" panose="05000000000000000000" pitchFamily="2" charset="2"/>
                <a:cs typeface="Arial" panose="020B0604020202020204" pitchFamily="34" charset="0"/>
                <a:sym typeface="Wingdings" panose="05000000000000000000" pitchFamily="2" charset="2"/>
              </a:rPr>
              <a:t></a:t>
            </a:r>
            <a:endParaRPr lang="fr-FR" sz="3556" b="0" dirty="0">
              <a:solidFill>
                <a:srgbClr val="0BA995"/>
              </a:solidFill>
              <a:latin typeface="Wingdings" panose="05000000000000000000" pitchFamily="2" charset="2"/>
              <a:cs typeface="Arial" panose="020B0604020202020204" pitchFamily="34" charset="0"/>
              <a:sym typeface="Wingdings" panose="05000000000000000000" pitchFamily="2" charset="2"/>
            </a:endParaRPr>
          </a:p>
        </p:txBody>
      </p:sp>
      <p:sp>
        <p:nvSpPr>
          <p:cNvPr id="98" name="Text Placeholder 2">
            <a:extLst>
              <a:ext uri="{FF2B5EF4-FFF2-40B4-BE49-F238E27FC236}">
                <a16:creationId xmlns:a16="http://schemas.microsoft.com/office/drawing/2014/main" id="{A123F30D-CE4D-4526-9DC7-D8ADC5AD8B2A}"/>
              </a:ext>
            </a:extLst>
          </p:cNvPr>
          <p:cNvSpPr>
            <a:spLocks noGrp="1"/>
          </p:cNvSpPr>
          <p:nvPr>
            <p:custDataLst>
              <p:tags r:id="rId8"/>
            </p:custDataLst>
          </p:nvPr>
        </p:nvSpPr>
        <p:spPr bwMode="auto">
          <a:xfrm>
            <a:off x="2778632" y="2203632"/>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cs typeface="Arial" panose="020B0604020202020204" pitchFamily="34" charset="0"/>
                <a:sym typeface="Wingdings" panose="05000000000000000000" pitchFamily="2" charset="2"/>
              </a:rPr>
              <a:t></a:t>
            </a:r>
          </a:p>
        </p:txBody>
      </p:sp>
      <p:sp>
        <p:nvSpPr>
          <p:cNvPr id="71" name="Espace réservé du contenu 6">
            <a:extLst>
              <a:ext uri="{FF2B5EF4-FFF2-40B4-BE49-F238E27FC236}">
                <a16:creationId xmlns:a16="http://schemas.microsoft.com/office/drawing/2014/main" id="{A3B53599-AAAE-4782-8F2E-FEDD419DD205}"/>
              </a:ext>
            </a:extLst>
          </p:cNvPr>
          <p:cNvSpPr txBox="1">
            <a:spLocks/>
          </p:cNvSpPr>
          <p:nvPr/>
        </p:nvSpPr>
        <p:spPr>
          <a:xfrm>
            <a:off x="7948564" y="2302268"/>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b="1" dirty="0">
                <a:solidFill>
                  <a:srgbClr val="6B747B"/>
                </a:solidFill>
                <a:latin typeface="Arial" panose="020B0604020202020204"/>
              </a:rPr>
              <a:t>100%</a:t>
            </a:r>
            <a:endParaRPr lang="en-US" sz="1867" b="1" dirty="0">
              <a:solidFill>
                <a:srgbClr val="6B747B"/>
              </a:solidFill>
              <a:latin typeface="Arial" panose="020B0604020202020204"/>
            </a:endParaRPr>
          </a:p>
        </p:txBody>
      </p:sp>
      <p:sp>
        <p:nvSpPr>
          <p:cNvPr id="75" name="Espace réservé du contenu 6">
            <a:extLst>
              <a:ext uri="{FF2B5EF4-FFF2-40B4-BE49-F238E27FC236}">
                <a16:creationId xmlns:a16="http://schemas.microsoft.com/office/drawing/2014/main" id="{38AF7EFB-9182-4363-97FA-8316AE223D8F}"/>
              </a:ext>
            </a:extLst>
          </p:cNvPr>
          <p:cNvSpPr txBox="1">
            <a:spLocks/>
          </p:cNvSpPr>
          <p:nvPr/>
        </p:nvSpPr>
        <p:spPr>
          <a:xfrm>
            <a:off x="7948564" y="2872921"/>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dirty="0">
                <a:solidFill>
                  <a:srgbClr val="6B747B"/>
                </a:solidFill>
                <a:latin typeface="Arial" panose="020B0604020202020204"/>
              </a:rPr>
              <a:t>50%</a:t>
            </a:r>
            <a:endParaRPr lang="en-US" sz="1867" dirty="0">
              <a:solidFill>
                <a:srgbClr val="6B747B"/>
              </a:solidFill>
              <a:latin typeface="Arial" panose="020B0604020202020204"/>
            </a:endParaRPr>
          </a:p>
        </p:txBody>
      </p:sp>
      <p:sp>
        <p:nvSpPr>
          <p:cNvPr id="106" name="Espace réservé du contenu 6">
            <a:extLst>
              <a:ext uri="{FF2B5EF4-FFF2-40B4-BE49-F238E27FC236}">
                <a16:creationId xmlns:a16="http://schemas.microsoft.com/office/drawing/2014/main" id="{0F7AF0E9-18AA-4531-8BFD-1F200ADEF967}"/>
              </a:ext>
            </a:extLst>
          </p:cNvPr>
          <p:cNvSpPr txBox="1">
            <a:spLocks/>
          </p:cNvSpPr>
          <p:nvPr/>
        </p:nvSpPr>
        <p:spPr>
          <a:xfrm>
            <a:off x="7948564" y="3443574"/>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dirty="0">
                <a:solidFill>
                  <a:srgbClr val="6B747B"/>
                </a:solidFill>
                <a:latin typeface="Arial" panose="020B0604020202020204"/>
              </a:rPr>
              <a:t>50%</a:t>
            </a:r>
            <a:endParaRPr lang="en-US" sz="1867" dirty="0">
              <a:solidFill>
                <a:srgbClr val="6B747B"/>
              </a:solidFill>
              <a:latin typeface="Arial" panose="020B0604020202020204"/>
            </a:endParaRPr>
          </a:p>
        </p:txBody>
      </p:sp>
      <p:sp>
        <p:nvSpPr>
          <p:cNvPr id="107" name="Espace réservé du contenu 6">
            <a:extLst>
              <a:ext uri="{FF2B5EF4-FFF2-40B4-BE49-F238E27FC236}">
                <a16:creationId xmlns:a16="http://schemas.microsoft.com/office/drawing/2014/main" id="{E4CAA87B-CD9F-4301-A142-536EDF6CF999}"/>
              </a:ext>
            </a:extLst>
          </p:cNvPr>
          <p:cNvSpPr txBox="1">
            <a:spLocks/>
          </p:cNvSpPr>
          <p:nvPr/>
        </p:nvSpPr>
        <p:spPr>
          <a:xfrm>
            <a:off x="7948564" y="4623536"/>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b="1" dirty="0">
                <a:solidFill>
                  <a:srgbClr val="6B747B"/>
                </a:solidFill>
                <a:latin typeface="Arial" panose="020B0604020202020204"/>
              </a:rPr>
              <a:t>100%</a:t>
            </a:r>
            <a:endParaRPr lang="en-US" sz="1867" b="1" dirty="0">
              <a:solidFill>
                <a:srgbClr val="6B747B"/>
              </a:solidFill>
              <a:latin typeface="Arial" panose="020B0604020202020204"/>
            </a:endParaRPr>
          </a:p>
        </p:txBody>
      </p:sp>
      <p:sp>
        <p:nvSpPr>
          <p:cNvPr id="113" name="Espace réservé du contenu 6">
            <a:extLst>
              <a:ext uri="{FF2B5EF4-FFF2-40B4-BE49-F238E27FC236}">
                <a16:creationId xmlns:a16="http://schemas.microsoft.com/office/drawing/2014/main" id="{17BF36ED-609A-40C0-A429-C8815FF7EB8E}"/>
              </a:ext>
            </a:extLst>
          </p:cNvPr>
          <p:cNvSpPr txBox="1">
            <a:spLocks/>
          </p:cNvSpPr>
          <p:nvPr/>
        </p:nvSpPr>
        <p:spPr>
          <a:xfrm>
            <a:off x="7948564" y="5194192"/>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dirty="0">
                <a:solidFill>
                  <a:srgbClr val="6B747B"/>
                </a:solidFill>
                <a:latin typeface="Arial" panose="020B0604020202020204"/>
              </a:rPr>
              <a:t>50%</a:t>
            </a:r>
            <a:endParaRPr lang="en-US" sz="1867" dirty="0">
              <a:solidFill>
                <a:srgbClr val="6B747B"/>
              </a:solidFill>
              <a:latin typeface="Arial" panose="020B0604020202020204"/>
            </a:endParaRPr>
          </a:p>
        </p:txBody>
      </p:sp>
      <p:sp>
        <p:nvSpPr>
          <p:cNvPr id="86" name="Espace réservé du contenu 6">
            <a:extLst>
              <a:ext uri="{FF2B5EF4-FFF2-40B4-BE49-F238E27FC236}">
                <a16:creationId xmlns:a16="http://schemas.microsoft.com/office/drawing/2014/main" id="{B8C436B2-A89D-4498-886C-F97491DD79C7}"/>
              </a:ext>
            </a:extLst>
          </p:cNvPr>
          <p:cNvSpPr txBox="1">
            <a:spLocks/>
          </p:cNvSpPr>
          <p:nvPr/>
        </p:nvSpPr>
        <p:spPr>
          <a:xfrm>
            <a:off x="3875198" y="3318113"/>
            <a:ext cx="1916547" cy="52354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0"/>
              </a:spcBef>
              <a:buClr>
                <a:srgbClr val="CAAE7A"/>
              </a:buClr>
            </a:pPr>
            <a:endParaRPr lang="en-US" sz="1200" dirty="0">
              <a:solidFill>
                <a:srgbClr val="6B747B"/>
              </a:solidFill>
              <a:latin typeface="Arial" panose="020B0604020202020204"/>
            </a:endParaRPr>
          </a:p>
        </p:txBody>
      </p:sp>
      <p:sp>
        <p:nvSpPr>
          <p:cNvPr id="73" name="Text Placeholder 2">
            <a:extLst>
              <a:ext uri="{FF2B5EF4-FFF2-40B4-BE49-F238E27FC236}">
                <a16:creationId xmlns:a16="http://schemas.microsoft.com/office/drawing/2014/main" id="{987E9312-B800-4FEE-88C2-713A3225ED83}"/>
              </a:ext>
            </a:extLst>
          </p:cNvPr>
          <p:cNvSpPr>
            <a:spLocks noGrp="1"/>
          </p:cNvSpPr>
          <p:nvPr>
            <p:custDataLst>
              <p:tags r:id="rId9"/>
            </p:custDataLst>
          </p:nvPr>
        </p:nvSpPr>
        <p:spPr bwMode="auto">
          <a:xfrm>
            <a:off x="6483919" y="5668314"/>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a:solidFill>
                  <a:srgbClr val="C30C3E"/>
                </a:solidFill>
                <a:latin typeface="Wingdings" panose="05000000000000000000" pitchFamily="2" charset="2"/>
                <a:sym typeface="Wingdings" panose="05000000000000000000" pitchFamily="2" charset="2"/>
              </a:rPr>
              <a:t></a:t>
            </a:r>
            <a:endParaRPr lang="fr-FR" sz="3556" b="0" dirty="0">
              <a:solidFill>
                <a:srgbClr val="C30C3E"/>
              </a:solidFill>
              <a:latin typeface="Wingdings" panose="05000000000000000000" pitchFamily="2" charset="2"/>
              <a:sym typeface="Wingdings" panose="05000000000000000000" pitchFamily="2" charset="2"/>
            </a:endParaRPr>
          </a:p>
        </p:txBody>
      </p:sp>
      <p:sp>
        <p:nvSpPr>
          <p:cNvPr id="79" name="Rectangle 13">
            <a:extLst>
              <a:ext uri="{FF2B5EF4-FFF2-40B4-BE49-F238E27FC236}">
                <a16:creationId xmlns:a16="http://schemas.microsoft.com/office/drawing/2014/main" id="{663F9DD5-B25D-4460-A671-1F883ECBC102}"/>
              </a:ext>
            </a:extLst>
          </p:cNvPr>
          <p:cNvSpPr/>
          <p:nvPr/>
        </p:nvSpPr>
        <p:spPr>
          <a:xfrm>
            <a:off x="487954" y="5616652"/>
            <a:ext cx="1660660" cy="4889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en-US" sz="1467" b="1" dirty="0">
                <a:solidFill>
                  <a:srgbClr val="FFFFFF"/>
                </a:solidFill>
                <a:latin typeface="Arial" panose="020B0604020202020204"/>
              </a:rPr>
              <a:t>Children</a:t>
            </a:r>
            <a:endParaRPr lang="en-US" sz="1467" b="1" baseline="30000" dirty="0">
              <a:solidFill>
                <a:srgbClr val="FFFFFF"/>
              </a:solidFill>
              <a:latin typeface="Arial" panose="020B0604020202020204"/>
            </a:endParaRPr>
          </a:p>
          <a:p>
            <a:pPr algn="ctr" defTabSz="914377"/>
            <a:r>
              <a:rPr lang="en-US" sz="1467" dirty="0">
                <a:solidFill>
                  <a:srgbClr val="FFFFFF"/>
                </a:solidFill>
                <a:latin typeface="Arial" panose="020B0604020202020204"/>
              </a:rPr>
              <a:t>(6</a:t>
            </a:r>
            <a:r>
              <a:rPr lang="pl-PL" sz="1467" dirty="0">
                <a:solidFill>
                  <a:srgbClr val="FFFFFF"/>
                </a:solidFill>
                <a:latin typeface="Arial" panose="020B0604020202020204"/>
              </a:rPr>
              <a:t>-24</a:t>
            </a:r>
            <a:r>
              <a:rPr lang="en-US" sz="1467" dirty="0" err="1">
                <a:solidFill>
                  <a:srgbClr val="FFFFFF"/>
                </a:solidFill>
                <a:latin typeface="Arial" panose="020B0604020202020204"/>
              </a:rPr>
              <a:t>mo</a:t>
            </a:r>
            <a:r>
              <a:rPr lang="pl-PL" sz="1467" dirty="0">
                <a:solidFill>
                  <a:srgbClr val="FFFFFF"/>
                </a:solidFill>
                <a:latin typeface="Arial" panose="020B0604020202020204"/>
              </a:rPr>
              <a:t> &amp; 5</a:t>
            </a:r>
            <a:r>
              <a:rPr lang="en-US" sz="1467" dirty="0">
                <a:solidFill>
                  <a:srgbClr val="FFFFFF"/>
                </a:solidFill>
                <a:latin typeface="Arial" panose="020B0604020202020204"/>
              </a:rPr>
              <a:t>-18yo)</a:t>
            </a:r>
          </a:p>
        </p:txBody>
      </p:sp>
      <p:cxnSp>
        <p:nvCxnSpPr>
          <p:cNvPr id="85" name="Connecteur droit 44">
            <a:extLst>
              <a:ext uri="{FF2B5EF4-FFF2-40B4-BE49-F238E27FC236}">
                <a16:creationId xmlns:a16="http://schemas.microsoft.com/office/drawing/2014/main" id="{0DC5E7B1-7850-4EE2-B0C6-1F66BFA9AE79}"/>
              </a:ext>
            </a:extLst>
          </p:cNvPr>
          <p:cNvCxnSpPr>
            <a:cxnSpLocks/>
          </p:cNvCxnSpPr>
          <p:nvPr/>
        </p:nvCxnSpPr>
        <p:spPr>
          <a:xfrm>
            <a:off x="481114" y="6153031"/>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Espace réservé du contenu 6">
            <a:extLst>
              <a:ext uri="{FF2B5EF4-FFF2-40B4-BE49-F238E27FC236}">
                <a16:creationId xmlns:a16="http://schemas.microsoft.com/office/drawing/2014/main" id="{3949226B-51A7-4B91-A251-20A7C2764434}"/>
              </a:ext>
            </a:extLst>
          </p:cNvPr>
          <p:cNvSpPr txBox="1">
            <a:spLocks/>
          </p:cNvSpPr>
          <p:nvPr/>
        </p:nvSpPr>
        <p:spPr>
          <a:xfrm>
            <a:off x="4139267" y="5733931"/>
            <a:ext cx="1399117" cy="203200"/>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en-US" sz="1867" dirty="0">
                <a:solidFill>
                  <a:srgbClr val="6B747B"/>
                </a:solidFill>
                <a:latin typeface="Arial" panose="020B0604020202020204"/>
              </a:rPr>
              <a:t>~5.7m</a:t>
            </a:r>
          </a:p>
        </p:txBody>
      </p:sp>
      <p:sp>
        <p:nvSpPr>
          <p:cNvPr id="114" name="Espace réservé du contenu 6">
            <a:extLst>
              <a:ext uri="{FF2B5EF4-FFF2-40B4-BE49-F238E27FC236}">
                <a16:creationId xmlns:a16="http://schemas.microsoft.com/office/drawing/2014/main" id="{0C88FDD8-B56F-48F8-BCC0-E8956669A582}"/>
              </a:ext>
            </a:extLst>
          </p:cNvPr>
          <p:cNvSpPr txBox="1">
            <a:spLocks/>
          </p:cNvSpPr>
          <p:nvPr/>
        </p:nvSpPr>
        <p:spPr>
          <a:xfrm>
            <a:off x="9666156" y="5619398"/>
            <a:ext cx="1916547" cy="184151"/>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0"/>
              </a:spcBef>
              <a:buClr>
                <a:srgbClr val="CAAE7A"/>
              </a:buClr>
            </a:pPr>
            <a:r>
              <a:rPr lang="en-US" sz="1867" b="1" dirty="0">
                <a:solidFill>
                  <a:srgbClr val="6B747B"/>
                </a:solidFill>
                <a:latin typeface="Arial" panose="020B0604020202020204"/>
              </a:rPr>
              <a:t>0.85% </a:t>
            </a:r>
            <a:r>
              <a:rPr lang="en-US" sz="1200" dirty="0">
                <a:solidFill>
                  <a:srgbClr val="6B747B"/>
                </a:solidFill>
                <a:latin typeface="Arial" panose="020B0604020202020204"/>
              </a:rPr>
              <a:t>(6mo-</a:t>
            </a:r>
            <a:r>
              <a:rPr lang="pl-PL" sz="1200" dirty="0">
                <a:solidFill>
                  <a:srgbClr val="6B747B"/>
                </a:solidFill>
                <a:latin typeface="Arial" panose="020B0604020202020204"/>
              </a:rPr>
              <a:t>24mo</a:t>
            </a:r>
            <a:r>
              <a:rPr lang="en-US" sz="1200" dirty="0">
                <a:solidFill>
                  <a:srgbClr val="6B747B"/>
                </a:solidFill>
                <a:latin typeface="Arial" panose="020B0604020202020204"/>
              </a:rPr>
              <a:t>)</a:t>
            </a:r>
          </a:p>
          <a:p>
            <a:pPr algn="ctr" defTabSz="914332">
              <a:spcBef>
                <a:spcPts val="0"/>
              </a:spcBef>
              <a:buClr>
                <a:srgbClr val="CAAE7A"/>
              </a:buClr>
            </a:pPr>
            <a:r>
              <a:rPr lang="en-US" sz="1867" b="1" dirty="0">
                <a:solidFill>
                  <a:srgbClr val="6B747B"/>
                </a:solidFill>
                <a:latin typeface="Arial" panose="020B0604020202020204"/>
              </a:rPr>
              <a:t>1.</a:t>
            </a:r>
            <a:r>
              <a:rPr lang="pl-PL" sz="1867" b="1" dirty="0">
                <a:solidFill>
                  <a:srgbClr val="6B747B"/>
                </a:solidFill>
                <a:latin typeface="Arial" panose="020B0604020202020204"/>
              </a:rPr>
              <a:t>1</a:t>
            </a:r>
            <a:r>
              <a:rPr lang="en-US" sz="1867" b="1" dirty="0">
                <a:solidFill>
                  <a:srgbClr val="6B747B"/>
                </a:solidFill>
                <a:latin typeface="Arial" panose="020B0604020202020204"/>
              </a:rPr>
              <a:t>% </a:t>
            </a:r>
            <a:r>
              <a:rPr lang="en-US" sz="1200" dirty="0">
                <a:solidFill>
                  <a:srgbClr val="6B747B"/>
                </a:solidFill>
                <a:latin typeface="Arial" panose="020B0604020202020204"/>
              </a:rPr>
              <a:t>(5y-1</a:t>
            </a:r>
            <a:r>
              <a:rPr lang="pl-PL" sz="1200" dirty="0">
                <a:solidFill>
                  <a:srgbClr val="6B747B"/>
                </a:solidFill>
                <a:latin typeface="Arial" panose="020B0604020202020204"/>
              </a:rPr>
              <a:t>7</a:t>
            </a:r>
            <a:r>
              <a:rPr lang="en-US" sz="1200" dirty="0">
                <a:solidFill>
                  <a:srgbClr val="6B747B"/>
                </a:solidFill>
                <a:latin typeface="Arial" panose="020B0604020202020204"/>
              </a:rPr>
              <a:t>y)</a:t>
            </a:r>
          </a:p>
        </p:txBody>
      </p:sp>
      <p:sp>
        <p:nvSpPr>
          <p:cNvPr id="115" name="Text Placeholder 2">
            <a:extLst>
              <a:ext uri="{FF2B5EF4-FFF2-40B4-BE49-F238E27FC236}">
                <a16:creationId xmlns:a16="http://schemas.microsoft.com/office/drawing/2014/main" id="{B3AB090E-A1F0-4BC2-AF56-EB1C6F177A01}"/>
              </a:ext>
            </a:extLst>
          </p:cNvPr>
          <p:cNvSpPr>
            <a:spLocks noGrp="1"/>
          </p:cNvSpPr>
          <p:nvPr>
            <p:custDataLst>
              <p:tags r:id="rId10"/>
            </p:custDataLst>
          </p:nvPr>
        </p:nvSpPr>
        <p:spPr bwMode="auto">
          <a:xfrm>
            <a:off x="2785130" y="5677543"/>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cs typeface="Arial" panose="020B0604020202020204" pitchFamily="34" charset="0"/>
                <a:sym typeface="Wingdings" panose="05000000000000000000" pitchFamily="2" charset="2"/>
              </a:rPr>
              <a:t></a:t>
            </a:r>
          </a:p>
        </p:txBody>
      </p:sp>
      <p:sp>
        <p:nvSpPr>
          <p:cNvPr id="118" name="Text Placeholder 2">
            <a:extLst>
              <a:ext uri="{FF2B5EF4-FFF2-40B4-BE49-F238E27FC236}">
                <a16:creationId xmlns:a16="http://schemas.microsoft.com/office/drawing/2014/main" id="{F8613007-E2EB-4012-A339-7CD9C5FAC55B}"/>
              </a:ext>
            </a:extLst>
          </p:cNvPr>
          <p:cNvSpPr>
            <a:spLocks noGrp="1"/>
          </p:cNvSpPr>
          <p:nvPr>
            <p:custDataLst>
              <p:tags r:id="rId11"/>
            </p:custDataLst>
          </p:nvPr>
        </p:nvSpPr>
        <p:spPr bwMode="auto">
          <a:xfrm>
            <a:off x="2801366" y="1657040"/>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cs typeface="Arial" panose="020B0604020202020204" pitchFamily="34" charset="0"/>
                <a:sym typeface="Wingdings" panose="05000000000000000000" pitchFamily="2" charset="2"/>
              </a:rPr>
              <a:t></a:t>
            </a:r>
          </a:p>
        </p:txBody>
      </p:sp>
      <p:sp>
        <p:nvSpPr>
          <p:cNvPr id="119" name="Text Placeholder 2">
            <a:extLst>
              <a:ext uri="{FF2B5EF4-FFF2-40B4-BE49-F238E27FC236}">
                <a16:creationId xmlns:a16="http://schemas.microsoft.com/office/drawing/2014/main" id="{600564AD-B22C-426D-94D5-80B3BB0BE0A7}"/>
              </a:ext>
            </a:extLst>
          </p:cNvPr>
          <p:cNvSpPr>
            <a:spLocks noGrp="1"/>
          </p:cNvSpPr>
          <p:nvPr>
            <p:custDataLst>
              <p:tags r:id="rId12"/>
            </p:custDataLst>
          </p:nvPr>
        </p:nvSpPr>
        <p:spPr bwMode="auto">
          <a:xfrm>
            <a:off x="6486151" y="2766665"/>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120" name="Text Placeholder 2">
            <a:extLst>
              <a:ext uri="{FF2B5EF4-FFF2-40B4-BE49-F238E27FC236}">
                <a16:creationId xmlns:a16="http://schemas.microsoft.com/office/drawing/2014/main" id="{EAE9B0E4-29BF-483A-8C83-69474318D933}"/>
              </a:ext>
            </a:extLst>
          </p:cNvPr>
          <p:cNvSpPr>
            <a:spLocks noGrp="1"/>
          </p:cNvSpPr>
          <p:nvPr>
            <p:custDataLst>
              <p:tags r:id="rId13"/>
            </p:custDataLst>
          </p:nvPr>
        </p:nvSpPr>
        <p:spPr bwMode="auto">
          <a:xfrm>
            <a:off x="6452551" y="4609612"/>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121" name="Text Placeholder 2">
            <a:extLst>
              <a:ext uri="{FF2B5EF4-FFF2-40B4-BE49-F238E27FC236}">
                <a16:creationId xmlns:a16="http://schemas.microsoft.com/office/drawing/2014/main" id="{908E3F9A-44F3-4AED-8288-13CDBBB1F502}"/>
              </a:ext>
            </a:extLst>
          </p:cNvPr>
          <p:cNvSpPr>
            <a:spLocks noGrp="1"/>
          </p:cNvSpPr>
          <p:nvPr>
            <p:custDataLst>
              <p:tags r:id="rId14"/>
            </p:custDataLst>
          </p:nvPr>
        </p:nvSpPr>
        <p:spPr bwMode="auto">
          <a:xfrm>
            <a:off x="6478564" y="5167298"/>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122" name="Text Placeholder 2">
            <a:extLst>
              <a:ext uri="{FF2B5EF4-FFF2-40B4-BE49-F238E27FC236}">
                <a16:creationId xmlns:a16="http://schemas.microsoft.com/office/drawing/2014/main" id="{06D6175F-8909-4FDE-AF09-A2C41E65425D}"/>
              </a:ext>
            </a:extLst>
          </p:cNvPr>
          <p:cNvSpPr>
            <a:spLocks noGrp="1"/>
          </p:cNvSpPr>
          <p:nvPr>
            <p:custDataLst>
              <p:tags r:id="rId15"/>
            </p:custDataLst>
          </p:nvPr>
        </p:nvSpPr>
        <p:spPr bwMode="auto">
          <a:xfrm>
            <a:off x="6493387" y="3385442"/>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123" name="Text Placeholder 2">
            <a:extLst>
              <a:ext uri="{FF2B5EF4-FFF2-40B4-BE49-F238E27FC236}">
                <a16:creationId xmlns:a16="http://schemas.microsoft.com/office/drawing/2014/main" id="{22AF026C-521A-4E37-B00B-C3F9285A9ACC}"/>
              </a:ext>
            </a:extLst>
          </p:cNvPr>
          <p:cNvSpPr>
            <a:spLocks noGrp="1"/>
          </p:cNvSpPr>
          <p:nvPr>
            <p:custDataLst>
              <p:tags r:id="rId16"/>
            </p:custDataLst>
          </p:nvPr>
        </p:nvSpPr>
        <p:spPr bwMode="auto">
          <a:xfrm>
            <a:off x="6500372" y="2226132"/>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125" name="Rectangle 1">
            <a:extLst>
              <a:ext uri="{FF2B5EF4-FFF2-40B4-BE49-F238E27FC236}">
                <a16:creationId xmlns:a16="http://schemas.microsoft.com/office/drawing/2014/main" id="{C8ABD846-1FCF-41D3-9CE4-A7867DC813BA}"/>
              </a:ext>
            </a:extLst>
          </p:cNvPr>
          <p:cNvSpPr/>
          <p:nvPr/>
        </p:nvSpPr>
        <p:spPr>
          <a:xfrm>
            <a:off x="487954" y="3872284"/>
            <a:ext cx="1660660" cy="49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r>
              <a:rPr lang="pl-PL" sz="1467" b="1" dirty="0" err="1">
                <a:solidFill>
                  <a:srgbClr val="FFFFFF"/>
                </a:solidFill>
                <a:latin typeface="Arial" panose="020B0604020202020204"/>
              </a:rPr>
              <a:t>Elderly</a:t>
            </a:r>
            <a:r>
              <a:rPr lang="pl-PL" sz="1467" b="1" dirty="0">
                <a:solidFill>
                  <a:srgbClr val="FFFFFF"/>
                </a:solidFill>
                <a:latin typeface="Arial" panose="020B0604020202020204"/>
              </a:rPr>
              <a:t> </a:t>
            </a:r>
          </a:p>
          <a:p>
            <a:pPr algn="ctr" defTabSz="914377"/>
            <a:r>
              <a:rPr lang="pl-PL" sz="1467" b="1" dirty="0">
                <a:solidFill>
                  <a:srgbClr val="FFFFFF"/>
                </a:solidFill>
                <a:latin typeface="Arial" panose="020B0604020202020204"/>
              </a:rPr>
              <a:t>75+</a:t>
            </a:r>
            <a:endParaRPr lang="en-US" sz="1467" dirty="0">
              <a:solidFill>
                <a:srgbClr val="FFFFFF"/>
              </a:solidFill>
              <a:latin typeface="Arial" panose="020B0604020202020204"/>
            </a:endParaRPr>
          </a:p>
        </p:txBody>
      </p:sp>
      <p:cxnSp>
        <p:nvCxnSpPr>
          <p:cNvPr id="126" name="Connecteur droit 41">
            <a:extLst>
              <a:ext uri="{FF2B5EF4-FFF2-40B4-BE49-F238E27FC236}">
                <a16:creationId xmlns:a16="http://schemas.microsoft.com/office/drawing/2014/main" id="{6E49E549-6C9E-4CFF-B945-71EF09CC5B71}"/>
              </a:ext>
            </a:extLst>
          </p:cNvPr>
          <p:cNvCxnSpPr>
            <a:cxnSpLocks/>
          </p:cNvCxnSpPr>
          <p:nvPr/>
        </p:nvCxnSpPr>
        <p:spPr>
          <a:xfrm>
            <a:off x="481114" y="3842651"/>
            <a:ext cx="112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7" name="Espace réservé du contenu 6">
            <a:extLst>
              <a:ext uri="{FF2B5EF4-FFF2-40B4-BE49-F238E27FC236}">
                <a16:creationId xmlns:a16="http://schemas.microsoft.com/office/drawing/2014/main" id="{CF76A040-7402-48CE-A22E-097CD55A0254}"/>
              </a:ext>
            </a:extLst>
          </p:cNvPr>
          <p:cNvSpPr txBox="1">
            <a:spLocks/>
          </p:cNvSpPr>
          <p:nvPr/>
        </p:nvSpPr>
        <p:spPr>
          <a:xfrm>
            <a:off x="9660492" y="4053894"/>
            <a:ext cx="1916547" cy="320321"/>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b="1" dirty="0">
                <a:solidFill>
                  <a:srgbClr val="6B747B"/>
                </a:solidFill>
                <a:latin typeface="Arial" panose="020B0604020202020204"/>
              </a:rPr>
              <a:t>18,5</a:t>
            </a:r>
            <a:r>
              <a:rPr lang="en-US" sz="1867" b="1" dirty="0">
                <a:solidFill>
                  <a:srgbClr val="6B747B"/>
                </a:solidFill>
                <a:latin typeface="Arial" panose="020B0604020202020204"/>
              </a:rPr>
              <a:t>%</a:t>
            </a:r>
            <a:endParaRPr lang="en-US" sz="1867" b="1" baseline="30000" dirty="0">
              <a:solidFill>
                <a:srgbClr val="6B747B"/>
              </a:solidFill>
              <a:latin typeface="Arial" panose="020B0604020202020204"/>
            </a:endParaRPr>
          </a:p>
        </p:txBody>
      </p:sp>
      <p:sp>
        <p:nvSpPr>
          <p:cNvPr id="128" name="Text Placeholder 2">
            <a:extLst>
              <a:ext uri="{FF2B5EF4-FFF2-40B4-BE49-F238E27FC236}">
                <a16:creationId xmlns:a16="http://schemas.microsoft.com/office/drawing/2014/main" id="{6C2A7B90-CFE4-494D-9378-F8D6C23DEEF4}"/>
              </a:ext>
            </a:extLst>
          </p:cNvPr>
          <p:cNvSpPr>
            <a:spLocks noGrp="1"/>
          </p:cNvSpPr>
          <p:nvPr>
            <p:custDataLst>
              <p:tags r:id="rId17"/>
            </p:custDataLst>
          </p:nvPr>
        </p:nvSpPr>
        <p:spPr bwMode="auto">
          <a:xfrm>
            <a:off x="2783986" y="3929434"/>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130" name="Espace réservé du contenu 6">
            <a:extLst>
              <a:ext uri="{FF2B5EF4-FFF2-40B4-BE49-F238E27FC236}">
                <a16:creationId xmlns:a16="http://schemas.microsoft.com/office/drawing/2014/main" id="{C78048FF-95CF-45A0-ADD6-31F1E0212203}"/>
              </a:ext>
            </a:extLst>
          </p:cNvPr>
          <p:cNvSpPr txBox="1">
            <a:spLocks/>
          </p:cNvSpPr>
          <p:nvPr/>
        </p:nvSpPr>
        <p:spPr>
          <a:xfrm>
            <a:off x="7953918" y="4015794"/>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b="1" dirty="0">
                <a:solidFill>
                  <a:srgbClr val="6B747B"/>
                </a:solidFill>
                <a:latin typeface="Arial" panose="020B0604020202020204"/>
              </a:rPr>
              <a:t>100%</a:t>
            </a:r>
            <a:endParaRPr lang="en-US" sz="1867" b="1" dirty="0">
              <a:solidFill>
                <a:srgbClr val="6B747B"/>
              </a:solidFill>
              <a:latin typeface="Arial" panose="020B0604020202020204"/>
            </a:endParaRPr>
          </a:p>
        </p:txBody>
      </p:sp>
      <p:sp>
        <p:nvSpPr>
          <p:cNvPr id="131" name="Espace réservé du contenu 6">
            <a:extLst>
              <a:ext uri="{FF2B5EF4-FFF2-40B4-BE49-F238E27FC236}">
                <a16:creationId xmlns:a16="http://schemas.microsoft.com/office/drawing/2014/main" id="{C8DB4608-EBA1-4F7C-B8B0-367FA66E18F0}"/>
              </a:ext>
            </a:extLst>
          </p:cNvPr>
          <p:cNvSpPr txBox="1">
            <a:spLocks/>
          </p:cNvSpPr>
          <p:nvPr/>
        </p:nvSpPr>
        <p:spPr>
          <a:xfrm>
            <a:off x="3830798" y="4051210"/>
            <a:ext cx="1916547" cy="450840"/>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0"/>
              </a:spcBef>
              <a:buClr>
                <a:srgbClr val="CAAE7A"/>
              </a:buClr>
            </a:pPr>
            <a:r>
              <a:rPr lang="en-US" sz="2000" dirty="0">
                <a:solidFill>
                  <a:srgbClr val="6B747B"/>
                </a:solidFill>
                <a:latin typeface="Arial" panose="020B0604020202020204"/>
              </a:rPr>
              <a:t>~ </a:t>
            </a:r>
            <a:r>
              <a:rPr lang="pl-PL" sz="2000" dirty="0">
                <a:solidFill>
                  <a:srgbClr val="6B747B"/>
                </a:solidFill>
                <a:latin typeface="Arial" panose="020B0604020202020204"/>
              </a:rPr>
              <a:t> 2,7m</a:t>
            </a:r>
            <a:endParaRPr lang="en-US" sz="1400" dirty="0">
              <a:solidFill>
                <a:srgbClr val="6B747B"/>
              </a:solidFill>
              <a:latin typeface="Arial" panose="020B0604020202020204"/>
            </a:endParaRPr>
          </a:p>
        </p:txBody>
      </p:sp>
      <p:sp>
        <p:nvSpPr>
          <p:cNvPr id="132" name="Text Placeholder 2">
            <a:extLst>
              <a:ext uri="{FF2B5EF4-FFF2-40B4-BE49-F238E27FC236}">
                <a16:creationId xmlns:a16="http://schemas.microsoft.com/office/drawing/2014/main" id="{DB308ADF-8F3A-4FC0-A1B5-757D641CF5B1}"/>
              </a:ext>
            </a:extLst>
          </p:cNvPr>
          <p:cNvSpPr>
            <a:spLocks noGrp="1"/>
          </p:cNvSpPr>
          <p:nvPr>
            <p:custDataLst>
              <p:tags r:id="rId18"/>
            </p:custDataLst>
          </p:nvPr>
        </p:nvSpPr>
        <p:spPr bwMode="auto">
          <a:xfrm>
            <a:off x="6498740" y="3957662"/>
            <a:ext cx="376767" cy="376767"/>
          </a:xfrm>
          <a:prstGeom prst="rect">
            <a:avLst/>
          </a:prstGeom>
          <a:noFill/>
          <a:ln w="9525" algn="ctr">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lgn="ctr">
                <a:solidFill>
                  <a:schemeClr val="tx1"/>
                </a:solidFill>
              </a14:hiddenLine>
            </a:ext>
          </a:extLst>
        </p:spPr>
        <p:txBody>
          <a:bodyPr vert="horz" wrap="none" lIns="0" tIns="0" rIns="0" bIns="0" numCol="1" spcCol="0" rtlCol="0" anchor="ctr" anchorCtr="0">
            <a:noAutofit/>
          </a:bodyPr>
          <a:lstStyle>
            <a:lvl1pPr marL="139694" indent="-139694" algn="l" defTabSz="685766"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1" indent="-136519" algn="l" defTabSz="685766"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80" indent="-134932" algn="l" defTabSz="685766"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defTabSz="914332">
              <a:lnSpc>
                <a:spcPct val="100000"/>
              </a:lnSpc>
              <a:spcBef>
                <a:spcPct val="0"/>
              </a:spcBef>
              <a:spcAft>
                <a:spcPct val="0"/>
              </a:spcAft>
              <a:buClr>
                <a:srgbClr val="CAAE7A"/>
              </a:buClr>
              <a:buNone/>
            </a:pPr>
            <a:r>
              <a:rPr lang="fr-FR" sz="3556" b="0" dirty="0">
                <a:solidFill>
                  <a:srgbClr val="0BA995"/>
                </a:solidFill>
                <a:latin typeface="Wingdings" panose="05000000000000000000" pitchFamily="2" charset="2"/>
                <a:sym typeface="Wingdings" panose="05000000000000000000" pitchFamily="2" charset="2"/>
              </a:rPr>
              <a:t></a:t>
            </a:r>
          </a:p>
        </p:txBody>
      </p:sp>
      <p:sp>
        <p:nvSpPr>
          <p:cNvPr id="17" name="pole tekstowe 16">
            <a:extLst>
              <a:ext uri="{FF2B5EF4-FFF2-40B4-BE49-F238E27FC236}">
                <a16:creationId xmlns:a16="http://schemas.microsoft.com/office/drawing/2014/main" id="{4106FC6C-A749-4B40-998E-8BE917F9722D}"/>
              </a:ext>
            </a:extLst>
          </p:cNvPr>
          <p:cNvSpPr txBox="1"/>
          <p:nvPr/>
        </p:nvSpPr>
        <p:spPr>
          <a:xfrm>
            <a:off x="7621916" y="5936271"/>
            <a:ext cx="1996059" cy="307777"/>
          </a:xfrm>
          <a:prstGeom prst="rect">
            <a:avLst/>
          </a:prstGeom>
          <a:solidFill>
            <a:schemeClr val="bg1"/>
          </a:solidFill>
        </p:spPr>
        <p:txBody>
          <a:bodyPr wrap="none" rtlCol="0">
            <a:spAutoFit/>
          </a:bodyPr>
          <a:lstStyle/>
          <a:p>
            <a:r>
              <a:rPr lang="pl-PL" sz="1400" dirty="0" err="1">
                <a:solidFill>
                  <a:srgbClr val="FF0000"/>
                </a:solidFill>
              </a:rPr>
              <a:t>Expected</a:t>
            </a:r>
            <a:r>
              <a:rPr lang="pl-PL" sz="1400" dirty="0">
                <a:solidFill>
                  <a:srgbClr val="FF0000"/>
                </a:solidFill>
              </a:rPr>
              <a:t> in </a:t>
            </a:r>
            <a:r>
              <a:rPr lang="pl-PL" sz="1400" dirty="0" err="1">
                <a:solidFill>
                  <a:srgbClr val="FF0000"/>
                </a:solidFill>
              </a:rPr>
              <a:t>November</a:t>
            </a:r>
            <a:endParaRPr lang="pl-PL" sz="1400" dirty="0">
              <a:solidFill>
                <a:srgbClr val="FF0000"/>
              </a:solidFill>
            </a:endParaRPr>
          </a:p>
        </p:txBody>
      </p:sp>
      <p:sp>
        <p:nvSpPr>
          <p:cNvPr id="91" name="Espace réservé du contenu 6">
            <a:extLst>
              <a:ext uri="{FF2B5EF4-FFF2-40B4-BE49-F238E27FC236}">
                <a16:creationId xmlns:a16="http://schemas.microsoft.com/office/drawing/2014/main" id="{FCE7D22B-FD85-4833-9EBE-0F5DB26449B4}"/>
              </a:ext>
            </a:extLst>
          </p:cNvPr>
          <p:cNvSpPr txBox="1">
            <a:spLocks/>
          </p:cNvSpPr>
          <p:nvPr/>
        </p:nvSpPr>
        <p:spPr>
          <a:xfrm>
            <a:off x="3807521" y="3433412"/>
            <a:ext cx="1916547" cy="450840"/>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0"/>
              </a:spcBef>
              <a:buClr>
                <a:srgbClr val="CAAE7A"/>
              </a:buClr>
            </a:pPr>
            <a:r>
              <a:rPr lang="en-US" sz="2000" dirty="0">
                <a:solidFill>
                  <a:srgbClr val="6B747B"/>
                </a:solidFill>
                <a:latin typeface="Arial" panose="020B0604020202020204"/>
              </a:rPr>
              <a:t>~ </a:t>
            </a:r>
            <a:r>
              <a:rPr lang="pl-PL" sz="2000" dirty="0">
                <a:solidFill>
                  <a:srgbClr val="6B747B"/>
                </a:solidFill>
                <a:latin typeface="Arial" panose="020B0604020202020204"/>
              </a:rPr>
              <a:t> 4,4m</a:t>
            </a:r>
            <a:endParaRPr lang="en-US" sz="1400" dirty="0">
              <a:solidFill>
                <a:srgbClr val="6B747B"/>
              </a:solidFill>
              <a:latin typeface="Arial" panose="020B0604020202020204"/>
            </a:endParaRPr>
          </a:p>
        </p:txBody>
      </p:sp>
      <p:sp>
        <p:nvSpPr>
          <p:cNvPr id="92" name="Espace réservé du contenu 6">
            <a:extLst>
              <a:ext uri="{FF2B5EF4-FFF2-40B4-BE49-F238E27FC236}">
                <a16:creationId xmlns:a16="http://schemas.microsoft.com/office/drawing/2014/main" id="{0DFEDFC4-5547-4D73-8575-2F5F9A0C13D8}"/>
              </a:ext>
            </a:extLst>
          </p:cNvPr>
          <p:cNvSpPr txBox="1">
            <a:spLocks/>
          </p:cNvSpPr>
          <p:nvPr/>
        </p:nvSpPr>
        <p:spPr>
          <a:xfrm>
            <a:off x="9659915" y="1678590"/>
            <a:ext cx="1916547" cy="400049"/>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0"/>
              </a:spcBef>
              <a:buClr>
                <a:srgbClr val="CAAE7A"/>
              </a:buClr>
            </a:pPr>
            <a:r>
              <a:rPr lang="pl-PL" sz="2000" b="1" dirty="0">
                <a:solidFill>
                  <a:srgbClr val="6B747B"/>
                </a:solidFill>
                <a:latin typeface="Arial" panose="020B0604020202020204"/>
              </a:rPr>
              <a:t>6,1</a:t>
            </a:r>
            <a:r>
              <a:rPr lang="en-US" sz="2000" b="1" dirty="0">
                <a:solidFill>
                  <a:srgbClr val="6B747B"/>
                </a:solidFill>
                <a:latin typeface="Arial" panose="020B0604020202020204"/>
              </a:rPr>
              <a:t>%</a:t>
            </a:r>
          </a:p>
          <a:p>
            <a:pPr algn="ctr" defTabSz="914332">
              <a:spcBef>
                <a:spcPts val="0"/>
              </a:spcBef>
              <a:buClr>
                <a:srgbClr val="CAAE7A"/>
              </a:buClr>
            </a:pPr>
            <a:endParaRPr lang="en-US" sz="1400" dirty="0">
              <a:solidFill>
                <a:srgbClr val="6B747B"/>
              </a:solidFill>
              <a:latin typeface="Arial" panose="020B0604020202020204"/>
            </a:endParaRPr>
          </a:p>
        </p:txBody>
      </p:sp>
      <p:sp>
        <p:nvSpPr>
          <p:cNvPr id="93" name="Espace réservé du contenu 6">
            <a:extLst>
              <a:ext uri="{FF2B5EF4-FFF2-40B4-BE49-F238E27FC236}">
                <a16:creationId xmlns:a16="http://schemas.microsoft.com/office/drawing/2014/main" id="{4D3A8C41-9C62-46BB-8D68-63E496F2015D}"/>
              </a:ext>
            </a:extLst>
          </p:cNvPr>
          <p:cNvSpPr txBox="1">
            <a:spLocks/>
          </p:cNvSpPr>
          <p:nvPr/>
        </p:nvSpPr>
        <p:spPr>
          <a:xfrm>
            <a:off x="7953918" y="5722697"/>
            <a:ext cx="1179036" cy="224367"/>
          </a:xfrm>
          <a:prstGeom prst="rect">
            <a:avLst/>
          </a:prstGeom>
        </p:spPr>
        <p:txBody>
          <a:bodyPr vert="horz" lIns="0" tIns="0" rIns="0" bIns="0" rtlCol="0">
            <a:noAutofit/>
          </a:bodyPr>
          <a:lstStyle>
            <a:lvl1pPr marL="0" indent="0" algn="l" defTabSz="685766" rtl="0" eaLnBrk="1" latinLnBrk="0" hangingPunct="1">
              <a:lnSpc>
                <a:spcPct val="90000"/>
              </a:lnSpc>
              <a:spcBef>
                <a:spcPts val="1800"/>
              </a:spcBef>
              <a:buClr>
                <a:schemeClr val="accent1"/>
              </a:buClr>
              <a:buFont typeface="Arial" charset="0"/>
              <a:buNone/>
              <a:tabLst/>
              <a:defRPr sz="1600" b="0" strike="noStrike" kern="1200" baseline="0">
                <a:solidFill>
                  <a:schemeClr val="tx1"/>
                </a:solidFill>
                <a:latin typeface="+mn-lt"/>
                <a:ea typeface="+mn-ea"/>
                <a:cs typeface="+mn-cs"/>
              </a:defRPr>
            </a:lvl1pPr>
            <a:lvl2pPr marL="266687" indent="0" algn="l" defTabSz="685766" rtl="0" eaLnBrk="1" latinLnBrk="0" hangingPunct="1">
              <a:lnSpc>
                <a:spcPct val="90000"/>
              </a:lnSpc>
              <a:spcBef>
                <a:spcPts val="375"/>
              </a:spcBef>
              <a:buClr>
                <a:schemeClr val="bg2"/>
              </a:buClr>
              <a:buFont typeface="Arial" charset="0"/>
              <a:buNone/>
              <a:tabLst/>
              <a:defRPr sz="1800" kern="1200" baseline="0">
                <a:solidFill>
                  <a:schemeClr val="tx1"/>
                </a:solidFill>
                <a:latin typeface="+mn-lt"/>
                <a:ea typeface="+mn-ea"/>
                <a:cs typeface="+mn-cs"/>
              </a:defRPr>
            </a:lvl2pPr>
            <a:lvl3pPr marL="685766" indent="0" algn="l" defTabSz="685766" rtl="0" eaLnBrk="1" latinLnBrk="0" hangingPunct="1">
              <a:lnSpc>
                <a:spcPct val="90000"/>
              </a:lnSpc>
              <a:spcBef>
                <a:spcPts val="375"/>
              </a:spcBef>
              <a:buClr>
                <a:schemeClr val="bg2"/>
              </a:buClr>
              <a:buFont typeface="Arial" charset="0"/>
              <a:buNone/>
              <a:tabLst/>
              <a:defRPr sz="1600" kern="1200" baseline="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332">
              <a:spcBef>
                <a:spcPts val="2400"/>
              </a:spcBef>
              <a:buClr>
                <a:srgbClr val="CAAE7A"/>
              </a:buClr>
            </a:pPr>
            <a:r>
              <a:rPr lang="pl-PL" sz="1867" dirty="0">
                <a:solidFill>
                  <a:srgbClr val="FF0000"/>
                </a:solidFill>
                <a:latin typeface="Arial" panose="020B0604020202020204"/>
              </a:rPr>
              <a:t>50%</a:t>
            </a:r>
            <a:endParaRPr lang="en-US" sz="1867" dirty="0">
              <a:solidFill>
                <a:srgbClr val="FF0000"/>
              </a:solidFill>
              <a:latin typeface="Arial" panose="020B0604020202020204"/>
            </a:endParaRPr>
          </a:p>
        </p:txBody>
      </p:sp>
    </p:spTree>
    <p:extLst>
      <p:ext uri="{BB962C8B-B14F-4D97-AF65-F5344CB8AC3E}">
        <p14:creationId xmlns:p14="http://schemas.microsoft.com/office/powerpoint/2010/main" val="196959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pole tekstowe 10"/>
          <p:cNvSpPr txBox="1"/>
          <p:nvPr/>
        </p:nvSpPr>
        <p:spPr>
          <a:xfrm>
            <a:off x="2590252" y="201143"/>
            <a:ext cx="8424936" cy="646331"/>
          </a:xfrm>
          <a:prstGeom prst="rect">
            <a:avLst/>
          </a:prstGeom>
          <a:noFill/>
        </p:spPr>
        <p:txBody>
          <a:bodyPr wrap="square" rtlCol="0">
            <a:spAutoFit/>
          </a:bodyPr>
          <a:lstStyle/>
          <a:p>
            <a:r>
              <a:rPr lang="pl-PL" sz="3600" b="1" dirty="0" err="1">
                <a:solidFill>
                  <a:srgbClr val="000000"/>
                </a:solidFill>
                <a:latin typeface="Calibri" pitchFamily="34" charset="0"/>
              </a:rPr>
              <a:t>Targets</a:t>
            </a:r>
            <a:r>
              <a:rPr lang="pl-PL" sz="3600" b="1" dirty="0">
                <a:solidFill>
                  <a:srgbClr val="000000"/>
                </a:solidFill>
                <a:latin typeface="Calibri" pitchFamily="34" charset="0"/>
              </a:rPr>
              <a:t> </a:t>
            </a:r>
            <a:r>
              <a:rPr lang="pl-PL" sz="3600" b="1" dirty="0" err="1">
                <a:solidFill>
                  <a:srgbClr val="000000"/>
                </a:solidFill>
                <a:latin typeface="Calibri" pitchFamily="34" charset="0"/>
              </a:rPr>
              <a:t>groups</a:t>
            </a:r>
            <a:r>
              <a:rPr lang="pl-PL" sz="3600" b="1" dirty="0">
                <a:solidFill>
                  <a:srgbClr val="000000"/>
                </a:solidFill>
                <a:latin typeface="Calibri" pitchFamily="34" charset="0"/>
              </a:rPr>
              <a:t> and </a:t>
            </a:r>
            <a:r>
              <a:rPr lang="pl-PL" sz="3600" b="1" dirty="0" err="1">
                <a:solidFill>
                  <a:srgbClr val="000000"/>
                </a:solidFill>
                <a:latin typeface="Calibri" pitchFamily="34" charset="0"/>
              </a:rPr>
              <a:t>areas</a:t>
            </a:r>
            <a:r>
              <a:rPr lang="pl-PL" sz="3600" b="1" dirty="0">
                <a:solidFill>
                  <a:srgbClr val="000000"/>
                </a:solidFill>
                <a:latin typeface="Calibri" pitchFamily="34" charset="0"/>
              </a:rPr>
              <a:t> of </a:t>
            </a:r>
            <a:r>
              <a:rPr lang="pl-PL" sz="3600" b="1" dirty="0" err="1">
                <a:solidFill>
                  <a:srgbClr val="000000"/>
                </a:solidFill>
                <a:latin typeface="Calibri" pitchFamily="34" charset="0"/>
              </a:rPr>
              <a:t>interests</a:t>
            </a:r>
            <a:endParaRPr lang="en-US" sz="3600" b="1" dirty="0">
              <a:solidFill>
                <a:srgbClr val="000000"/>
              </a:solidFill>
              <a:latin typeface="Calibri" pitchFamily="34" charset="0"/>
            </a:endParaRPr>
          </a:p>
        </p:txBody>
      </p:sp>
      <p:sp>
        <p:nvSpPr>
          <p:cNvPr id="21" name="pole tekstowe 20"/>
          <p:cNvSpPr txBox="1"/>
          <p:nvPr/>
        </p:nvSpPr>
        <p:spPr>
          <a:xfrm>
            <a:off x="6254527" y="1501344"/>
            <a:ext cx="1835588" cy="2369880"/>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l-PL" b="1" dirty="0">
                <a:solidFill>
                  <a:srgbClr val="000000"/>
                </a:solidFill>
                <a:latin typeface="Calibri" panose="020F0502020204030204" pitchFamily="34" charset="0"/>
                <a:cs typeface="Calibri" panose="020F0502020204030204" pitchFamily="34" charset="0"/>
              </a:rPr>
              <a:t>ENGAGEMENT </a:t>
            </a:r>
          </a:p>
          <a:p>
            <a:pPr algn="ctr"/>
            <a:r>
              <a:rPr lang="pl-PL" b="1" dirty="0" err="1">
                <a:solidFill>
                  <a:srgbClr val="000000"/>
                </a:solidFill>
                <a:latin typeface="Calibri" panose="020F0502020204030204" pitchFamily="34" charset="0"/>
                <a:cs typeface="Calibri" panose="020F0502020204030204" pitchFamily="34" charset="0"/>
              </a:rPr>
              <a:t>into</a:t>
            </a:r>
            <a:r>
              <a:rPr lang="pl-PL" b="1" dirty="0">
                <a:solidFill>
                  <a:srgbClr val="000000"/>
                </a:solidFill>
                <a:latin typeface="Calibri" panose="020F0502020204030204" pitchFamily="34" charset="0"/>
                <a:cs typeface="Calibri" panose="020F0502020204030204" pitchFamily="34" charset="0"/>
              </a:rPr>
              <a:t> </a:t>
            </a:r>
            <a:r>
              <a:rPr lang="pl-PL" b="1" dirty="0" err="1">
                <a:solidFill>
                  <a:srgbClr val="000000"/>
                </a:solidFill>
                <a:latin typeface="Calibri" panose="020F0502020204030204" pitchFamily="34" charset="0"/>
                <a:cs typeface="Calibri" panose="020F0502020204030204" pitchFamily="34" charset="0"/>
              </a:rPr>
              <a:t>flu</a:t>
            </a:r>
            <a:r>
              <a:rPr lang="pl-PL" b="1" dirty="0">
                <a:solidFill>
                  <a:srgbClr val="000000"/>
                </a:solidFill>
                <a:latin typeface="Calibri" panose="020F0502020204030204" pitchFamily="34" charset="0"/>
                <a:cs typeface="Calibri" panose="020F0502020204030204" pitchFamily="34" charset="0"/>
              </a:rPr>
              <a:t> </a:t>
            </a:r>
            <a:r>
              <a:rPr lang="pl-PL" b="1" dirty="0" err="1">
                <a:solidFill>
                  <a:srgbClr val="000000"/>
                </a:solidFill>
                <a:latin typeface="Calibri" panose="020F0502020204030204" pitchFamily="34" charset="0"/>
                <a:cs typeface="Calibri" panose="020F0502020204030204" pitchFamily="34" charset="0"/>
              </a:rPr>
              <a:t>vaccin</a:t>
            </a:r>
            <a:r>
              <a:rPr lang="pl-PL" b="1" dirty="0">
                <a:solidFill>
                  <a:srgbClr val="000000"/>
                </a:solidFill>
                <a:latin typeface="Calibri" panose="020F0502020204030204" pitchFamily="34" charset="0"/>
                <a:cs typeface="Calibri" panose="020F0502020204030204" pitchFamily="34" charset="0"/>
              </a:rPr>
              <a:t> </a:t>
            </a:r>
            <a:r>
              <a:rPr lang="pl-PL" sz="1400" b="1" dirty="0">
                <a:solidFill>
                  <a:srgbClr val="000000"/>
                </a:solidFill>
                <a:latin typeface="Calibri" panose="020F0502020204030204" pitchFamily="34" charset="0"/>
                <a:cs typeface="Calibri" panose="020F0502020204030204" pitchFamily="34" charset="0"/>
              </a:rPr>
              <a:t>RECOMMENDATION</a:t>
            </a:r>
          </a:p>
          <a:p>
            <a:pPr algn="ctr"/>
            <a:endParaRPr lang="pl-PL" sz="1400" b="1" dirty="0">
              <a:solidFill>
                <a:srgbClr val="000000"/>
              </a:solidFill>
              <a:latin typeface="Calibri" panose="020F0502020204030204" pitchFamily="34" charset="0"/>
              <a:cs typeface="Calibri" panose="020F0502020204030204" pitchFamily="34" charset="0"/>
            </a:endParaRPr>
          </a:p>
          <a:p>
            <a:pPr marL="185738" indent="-185738">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Awarenss</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campaing</a:t>
            </a:r>
            <a:endParaRPr lang="pl-PL" sz="1400" dirty="0">
              <a:solidFill>
                <a:srgbClr val="000000"/>
              </a:solidFill>
              <a:latin typeface="Calibri" panose="020F0502020204030204" pitchFamily="34" charset="0"/>
              <a:cs typeface="Calibri" panose="020F0502020204030204" pitchFamily="34" charset="0"/>
            </a:endParaRPr>
          </a:p>
          <a:p>
            <a:pPr marL="185738" indent="-185738">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Buiding</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motivation</a:t>
            </a:r>
            <a:endParaRPr lang="pl-PL" sz="1400" dirty="0">
              <a:solidFill>
                <a:srgbClr val="000000"/>
              </a:solidFill>
              <a:latin typeface="Calibri" panose="020F0502020204030204" pitchFamily="34" charset="0"/>
              <a:cs typeface="Calibri" panose="020F0502020204030204" pitchFamily="34" charset="0"/>
            </a:endParaRPr>
          </a:p>
          <a:p>
            <a:pPr marL="185738" indent="-185738">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Trainings</a:t>
            </a:r>
            <a:r>
              <a:rPr lang="pl-PL" sz="1400" dirty="0">
                <a:solidFill>
                  <a:srgbClr val="000000"/>
                </a:solidFill>
                <a:latin typeface="Calibri" panose="020F0502020204030204" pitchFamily="34" charset="0"/>
                <a:cs typeface="Calibri" panose="020F0502020204030204" pitchFamily="34" charset="0"/>
              </a:rPr>
              <a:t> and </a:t>
            </a:r>
            <a:r>
              <a:rPr lang="pl-PL" sz="1400" dirty="0" err="1">
                <a:solidFill>
                  <a:srgbClr val="000000"/>
                </a:solidFill>
                <a:latin typeface="Calibri" panose="020F0502020204030204" pitchFamily="34" charset="0"/>
                <a:cs typeface="Calibri" panose="020F0502020204030204" pitchFamily="34" charset="0"/>
              </a:rPr>
              <a:t>conferences</a:t>
            </a:r>
            <a:endParaRPr lang="pl-PL" sz="1400" dirty="0">
              <a:solidFill>
                <a:srgbClr val="000000"/>
              </a:solidFill>
              <a:latin typeface="Calibri" panose="020F0502020204030204" pitchFamily="34" charset="0"/>
              <a:cs typeface="Calibri" panose="020F0502020204030204" pitchFamily="34" charset="0"/>
            </a:endParaRPr>
          </a:p>
          <a:p>
            <a:pPr marL="185738" indent="-185738">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GPs and </a:t>
            </a:r>
            <a:r>
              <a:rPr lang="pl-PL" sz="1400" dirty="0" err="1">
                <a:solidFill>
                  <a:srgbClr val="000000"/>
                </a:solidFill>
                <a:latin typeface="Calibri" panose="020F0502020204030204" pitchFamily="34" charset="0"/>
                <a:cs typeface="Calibri" panose="020F0502020204030204" pitchFamily="34" charset="0"/>
              </a:rPr>
              <a:t>Specialists</a:t>
            </a:r>
            <a:endParaRPr lang="pl-PL" sz="1400" b="1" dirty="0">
              <a:solidFill>
                <a:srgbClr val="000000"/>
              </a:solidFill>
              <a:latin typeface="Calibri" panose="020F0502020204030204" pitchFamily="34" charset="0"/>
              <a:cs typeface="Calibri" panose="020F0502020204030204" pitchFamily="34" charset="0"/>
            </a:endParaRPr>
          </a:p>
          <a:p>
            <a:endParaRPr lang="pl-PL" sz="1400" dirty="0">
              <a:solidFill>
                <a:srgbClr val="000000"/>
              </a:solidFill>
              <a:latin typeface="Calibri" panose="020F0502020204030204" pitchFamily="34" charset="0"/>
              <a:cs typeface="Calibri" panose="020F0502020204030204" pitchFamily="34" charset="0"/>
            </a:endParaRPr>
          </a:p>
        </p:txBody>
      </p:sp>
      <p:sp>
        <p:nvSpPr>
          <p:cNvPr id="27" name="pole tekstowe 26"/>
          <p:cNvSpPr txBox="1"/>
          <p:nvPr/>
        </p:nvSpPr>
        <p:spPr>
          <a:xfrm>
            <a:off x="263103" y="4136277"/>
            <a:ext cx="2284314" cy="2231380"/>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1600" b="1" dirty="0">
              <a:solidFill>
                <a:srgbClr val="000000"/>
              </a:solidFill>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LOCAL GOVERNMENTS</a:t>
            </a:r>
          </a:p>
          <a:p>
            <a:pPr algn="ctr"/>
            <a:endParaRPr lang="en-US" sz="1600" b="1" dirty="0">
              <a:solidFill>
                <a:srgbClr val="000000"/>
              </a:solidFill>
              <a:latin typeface="Calibri" panose="020F0502020204030204" pitchFamily="34" charset="0"/>
              <a:cs typeface="Calibri" panose="020F0502020204030204" pitchFamily="34" charset="0"/>
            </a:endParaRPr>
          </a:p>
          <a:p>
            <a:pPr algn="ctr"/>
            <a:r>
              <a:rPr lang="en-US" sz="1600" dirty="0">
                <a:solidFill>
                  <a:srgbClr val="000000"/>
                </a:solidFill>
                <a:latin typeface="Calibri" panose="020F0502020204030204" pitchFamily="34" charset="0"/>
                <a:cs typeface="Calibri" panose="020F0502020204030204" pitchFamily="34" charset="0"/>
              </a:rPr>
              <a:t>Engagement </a:t>
            </a:r>
            <a:endParaRPr lang="pl-PL" sz="1600" dirty="0">
              <a:solidFill>
                <a:srgbClr val="000000"/>
              </a:solidFill>
              <a:latin typeface="Calibri" panose="020F0502020204030204" pitchFamily="34" charset="0"/>
              <a:cs typeface="Calibri" panose="020F0502020204030204" pitchFamily="34" charset="0"/>
            </a:endParaRPr>
          </a:p>
          <a:p>
            <a:pPr algn="ctr"/>
            <a:r>
              <a:rPr lang="pl-PL" sz="1600" dirty="0" err="1">
                <a:solidFill>
                  <a:srgbClr val="000000"/>
                </a:solidFill>
                <a:latin typeface="Calibri" panose="020F0502020204030204" pitchFamily="34" charset="0"/>
                <a:cs typeface="Calibri" panose="020F0502020204030204" pitchFamily="34" charset="0"/>
              </a:rPr>
              <a:t>into</a:t>
            </a:r>
            <a:r>
              <a:rPr lang="pl-PL" sz="1600" dirty="0">
                <a:solidFill>
                  <a:srgbClr val="000000"/>
                </a:solidFill>
                <a:latin typeface="Calibri" panose="020F0502020204030204" pitchFamily="34" charset="0"/>
                <a:cs typeface="Calibri" panose="020F0502020204030204" pitchFamily="34" charset="0"/>
              </a:rPr>
              <a:t> </a:t>
            </a:r>
            <a:r>
              <a:rPr lang="pl-PL" sz="1600" dirty="0" err="1">
                <a:solidFill>
                  <a:srgbClr val="000000"/>
                </a:solidFill>
                <a:latin typeface="Calibri" panose="020F0502020204030204" pitchFamily="34" charset="0"/>
                <a:cs typeface="Calibri" panose="020F0502020204030204" pitchFamily="34" charset="0"/>
              </a:rPr>
              <a:t>Health</a:t>
            </a:r>
            <a:r>
              <a:rPr lang="pl-PL" sz="1600" dirty="0">
                <a:solidFill>
                  <a:srgbClr val="000000"/>
                </a:solidFill>
                <a:latin typeface="Calibri" panose="020F0502020204030204" pitchFamily="34" charset="0"/>
                <a:cs typeface="Calibri" panose="020F0502020204030204" pitchFamily="34" charset="0"/>
              </a:rPr>
              <a:t> Programs</a:t>
            </a:r>
            <a:endParaRPr lang="en-US" sz="1600" dirty="0">
              <a:solidFill>
                <a:srgbClr val="000000"/>
              </a:solidFill>
              <a:latin typeface="Calibri" panose="020F0502020204030204" pitchFamily="34" charset="0"/>
              <a:cs typeface="Calibri" panose="020F0502020204030204" pitchFamily="34" charset="0"/>
            </a:endParaRPr>
          </a:p>
          <a:p>
            <a:pPr algn="ctr"/>
            <a:endParaRPr lang="pl-PL" sz="1300" dirty="0">
              <a:solidFill>
                <a:srgbClr val="000000"/>
              </a:solidFill>
              <a:latin typeface="Calibri" panose="020F0502020204030204" pitchFamily="34" charset="0"/>
              <a:cs typeface="Calibri" panose="020F0502020204030204" pitchFamily="34" charset="0"/>
            </a:endParaRPr>
          </a:p>
          <a:p>
            <a:pPr algn="ctr"/>
            <a:endParaRPr lang="pl-PL" sz="1300" dirty="0">
              <a:solidFill>
                <a:srgbClr val="000000"/>
              </a:solidFill>
              <a:latin typeface="Calibri" panose="020F0502020204030204" pitchFamily="34" charset="0"/>
              <a:cs typeface="Calibri" panose="020F0502020204030204" pitchFamily="34" charset="0"/>
            </a:endParaRPr>
          </a:p>
          <a:p>
            <a:pPr algn="ctr"/>
            <a:endParaRPr lang="en-US" sz="1300" dirty="0">
              <a:solidFill>
                <a:srgbClr val="000000"/>
              </a:solidFill>
              <a:latin typeface="Calibri" panose="020F0502020204030204" pitchFamily="34" charset="0"/>
              <a:cs typeface="Calibri" panose="020F0502020204030204" pitchFamily="34" charset="0"/>
            </a:endParaRPr>
          </a:p>
        </p:txBody>
      </p:sp>
      <p:sp>
        <p:nvSpPr>
          <p:cNvPr id="16" name="pole tekstowe 15"/>
          <p:cNvSpPr txBox="1"/>
          <p:nvPr/>
        </p:nvSpPr>
        <p:spPr>
          <a:xfrm>
            <a:off x="263676" y="1487326"/>
            <a:ext cx="1974447" cy="2662267"/>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pl-PL" sz="700" b="1" dirty="0">
              <a:solidFill>
                <a:srgbClr val="000000"/>
              </a:solidFill>
              <a:latin typeface="Calibri" panose="020F0502020204030204" pitchFamily="34" charset="0"/>
              <a:cs typeface="Calibri" panose="020F0502020204030204" pitchFamily="34" charset="0"/>
            </a:endParaRPr>
          </a:p>
          <a:p>
            <a:pPr algn="ctr"/>
            <a:r>
              <a:rPr lang="pl-PL" b="1" dirty="0">
                <a:solidFill>
                  <a:srgbClr val="000000"/>
                </a:solidFill>
                <a:latin typeface="Calibri" panose="020F0502020204030204" pitchFamily="34" charset="0"/>
                <a:cs typeface="Calibri" panose="020F0502020204030204" pitchFamily="34" charset="0"/>
              </a:rPr>
              <a:t>ENGAGEMENT </a:t>
            </a:r>
          </a:p>
          <a:p>
            <a:pPr algn="ctr"/>
            <a:r>
              <a:rPr lang="pl-PL" b="1" dirty="0">
                <a:solidFill>
                  <a:srgbClr val="000000"/>
                </a:solidFill>
                <a:latin typeface="Calibri" panose="020F0502020204030204" pitchFamily="34" charset="0"/>
                <a:cs typeface="Calibri" panose="020F0502020204030204" pitchFamily="34" charset="0"/>
              </a:rPr>
              <a:t>of MoH and MSI</a:t>
            </a:r>
          </a:p>
          <a:p>
            <a:pPr marL="182563" indent="-182563"/>
            <a:endParaRPr lang="pl-PL" sz="1600" b="1"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Personal </a:t>
            </a:r>
            <a:r>
              <a:rPr lang="pl-PL" sz="1400" dirty="0" err="1">
                <a:solidFill>
                  <a:srgbClr val="000000"/>
                </a:solidFill>
                <a:latin typeface="Calibri" panose="020F0502020204030204" pitchFamily="34" charset="0"/>
                <a:cs typeface="Calibri" panose="020F0502020204030204" pitchFamily="34" charset="0"/>
              </a:rPr>
              <a:t>involvement</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Recommendations</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National</a:t>
            </a:r>
            <a:r>
              <a:rPr lang="pl-PL" sz="1400" dirty="0">
                <a:solidFill>
                  <a:srgbClr val="000000"/>
                </a:solidFill>
                <a:latin typeface="Calibri" panose="020F0502020204030204" pitchFamily="34" charset="0"/>
                <a:cs typeface="Calibri" panose="020F0502020204030204" pitchFamily="34" charset="0"/>
              </a:rPr>
              <a:t> media </a:t>
            </a:r>
            <a:r>
              <a:rPr lang="pl-PL" sz="1400" dirty="0" err="1">
                <a:solidFill>
                  <a:srgbClr val="000000"/>
                </a:solidFill>
                <a:latin typeface="Calibri" panose="020F0502020204030204" pitchFamily="34" charset="0"/>
                <a:cs typeface="Calibri" panose="020F0502020204030204" pitchFamily="34" charset="0"/>
              </a:rPr>
              <a:t>campaign</a:t>
            </a:r>
            <a:endParaRPr lang="pl-PL" sz="1400" dirty="0">
              <a:solidFill>
                <a:srgbClr val="000000"/>
              </a:solidFill>
              <a:latin typeface="Calibri" panose="020F0502020204030204" pitchFamily="34" charset="0"/>
              <a:cs typeface="Calibri" panose="020F0502020204030204" pitchFamily="34" charset="0"/>
            </a:endParaRPr>
          </a:p>
          <a:p>
            <a:endParaRPr lang="pl-PL" sz="1600" dirty="0">
              <a:solidFill>
                <a:srgbClr val="000000"/>
              </a:solidFill>
              <a:latin typeface="Calibri" panose="020F0502020204030204" pitchFamily="34" charset="0"/>
              <a:cs typeface="Calibri" panose="020F0502020204030204" pitchFamily="34" charset="0"/>
            </a:endParaRPr>
          </a:p>
          <a:p>
            <a:endParaRPr lang="pl-PL" sz="1600" dirty="0">
              <a:solidFill>
                <a:srgbClr val="000000"/>
              </a:solidFill>
              <a:latin typeface="Calibri" panose="020F0502020204030204" pitchFamily="34" charset="0"/>
              <a:cs typeface="Calibri" panose="020F0502020204030204" pitchFamily="34" charset="0"/>
            </a:endParaRPr>
          </a:p>
          <a:p>
            <a:endParaRPr lang="en-US" sz="1600" dirty="0">
              <a:solidFill>
                <a:srgbClr val="000000"/>
              </a:solidFill>
              <a:latin typeface="Calibri" panose="020F0502020204030204" pitchFamily="34" charset="0"/>
              <a:cs typeface="Calibri" panose="020F0502020204030204" pitchFamily="34" charset="0"/>
            </a:endParaRPr>
          </a:p>
        </p:txBody>
      </p:sp>
      <p:sp>
        <p:nvSpPr>
          <p:cNvPr id="19" name="Prostokąt 18"/>
          <p:cNvSpPr/>
          <p:nvPr/>
        </p:nvSpPr>
        <p:spPr>
          <a:xfrm>
            <a:off x="6254525" y="1008276"/>
            <a:ext cx="5619815" cy="476508"/>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latin typeface="Calibri" panose="020F0502020204030204" pitchFamily="34" charset="0"/>
                <a:cs typeface="Calibri" panose="020F0502020204030204" pitchFamily="34" charset="0"/>
              </a:rPr>
              <a:t>HEALTH CARE WORKERS</a:t>
            </a:r>
            <a:endParaRPr lang="en-US" b="1" dirty="0">
              <a:latin typeface="Calibri" panose="020F0502020204030204" pitchFamily="34" charset="0"/>
              <a:cs typeface="Calibri" panose="020F0502020204030204" pitchFamily="34" charset="0"/>
            </a:endParaRPr>
          </a:p>
        </p:txBody>
      </p:sp>
      <p:sp>
        <p:nvSpPr>
          <p:cNvPr id="23" name="pole tekstowe 26">
            <a:extLst>
              <a:ext uri="{FF2B5EF4-FFF2-40B4-BE49-F238E27FC236}">
                <a16:creationId xmlns:a16="http://schemas.microsoft.com/office/drawing/2014/main" id="{252EFED2-A495-4E4B-A18F-D63C733A4ADE}"/>
              </a:ext>
            </a:extLst>
          </p:cNvPr>
          <p:cNvSpPr txBox="1"/>
          <p:nvPr/>
        </p:nvSpPr>
        <p:spPr>
          <a:xfrm>
            <a:off x="2594834" y="4164074"/>
            <a:ext cx="2284314" cy="2277547"/>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1600" b="1" dirty="0">
              <a:solidFill>
                <a:srgbClr val="000000"/>
              </a:solidFill>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PUBLIC SERVICE</a:t>
            </a:r>
            <a:r>
              <a:rPr lang="pl-PL" b="1" dirty="0">
                <a:solidFill>
                  <a:srgbClr val="000000"/>
                </a:solidFill>
                <a:latin typeface="Calibri" panose="020F0502020204030204" pitchFamily="34" charset="0"/>
                <a:cs typeface="Calibri" panose="020F0502020204030204" pitchFamily="34" charset="0"/>
              </a:rPr>
              <a:t>S</a:t>
            </a:r>
            <a:r>
              <a:rPr lang="en-US" b="1" dirty="0">
                <a:solidFill>
                  <a:srgbClr val="000000"/>
                </a:solidFill>
                <a:latin typeface="Calibri" panose="020F0502020204030204" pitchFamily="34" charset="0"/>
                <a:cs typeface="Calibri" panose="020F0502020204030204" pitchFamily="34" charset="0"/>
              </a:rPr>
              <a:t> </a:t>
            </a:r>
            <a:r>
              <a:rPr lang="pl-PL" b="1" dirty="0">
                <a:solidFill>
                  <a:srgbClr val="000000"/>
                </a:solidFill>
                <a:latin typeface="Calibri" panose="020F0502020204030204" pitchFamily="34" charset="0"/>
                <a:cs typeface="Calibri" panose="020F0502020204030204" pitchFamily="34" charset="0"/>
              </a:rPr>
              <a:t>STAFF</a:t>
            </a:r>
            <a:endParaRPr lang="en-US" b="1" dirty="0">
              <a:solidFill>
                <a:srgbClr val="000000"/>
              </a:solidFill>
              <a:latin typeface="Calibri" panose="020F0502020204030204" pitchFamily="34" charset="0"/>
              <a:cs typeface="Calibri" panose="020F0502020204030204" pitchFamily="34" charset="0"/>
            </a:endParaRPr>
          </a:p>
          <a:p>
            <a:pPr algn="ctr"/>
            <a:endParaRPr lang="en-US" sz="1600" dirty="0">
              <a:solidFill>
                <a:srgbClr val="000000"/>
              </a:solidFill>
              <a:latin typeface="Calibri" panose="020F0502020204030204" pitchFamily="34" charset="0"/>
              <a:cs typeface="Calibri" panose="020F0502020204030204" pitchFamily="34" charset="0"/>
            </a:endParaRPr>
          </a:p>
          <a:p>
            <a:pPr algn="ctr"/>
            <a:r>
              <a:rPr lang="en-US" sz="1600" dirty="0">
                <a:solidFill>
                  <a:srgbClr val="000000"/>
                </a:solidFill>
                <a:latin typeface="Calibri" panose="020F0502020204030204" pitchFamily="34" charset="0"/>
                <a:cs typeface="Calibri" panose="020F0502020204030204" pitchFamily="34" charset="0"/>
              </a:rPr>
              <a:t>Engagement</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Ministry of Defense,</a:t>
            </a:r>
            <a:endParaRPr lang="pl-PL" sz="1600" dirty="0">
              <a:solidFill>
                <a:srgbClr val="000000"/>
              </a:solidFill>
              <a:latin typeface="Calibri" panose="020F0502020204030204" pitchFamily="34" charset="0"/>
              <a:cs typeface="Calibri" panose="020F0502020204030204" pitchFamily="34" charset="0"/>
            </a:endParaRPr>
          </a:p>
          <a:p>
            <a:pPr algn="ctr"/>
            <a:r>
              <a:rPr lang="en-US" sz="1600" dirty="0">
                <a:solidFill>
                  <a:srgbClr val="000000"/>
                </a:solidFill>
                <a:latin typeface="Calibri" panose="020F0502020204030204" pitchFamily="34" charset="0"/>
                <a:cs typeface="Calibri" panose="020F0502020204030204" pitchFamily="34" charset="0"/>
              </a:rPr>
              <a:t> Ministry of Interior</a:t>
            </a:r>
            <a:endParaRPr lang="en-US" sz="1300" dirty="0">
              <a:solidFill>
                <a:srgbClr val="000000"/>
              </a:solidFill>
              <a:latin typeface="Calibri" panose="020F0502020204030204" pitchFamily="34" charset="0"/>
              <a:cs typeface="Calibri" panose="020F0502020204030204" pitchFamily="34" charset="0"/>
            </a:endParaRPr>
          </a:p>
          <a:p>
            <a:pPr algn="ctr"/>
            <a:endParaRPr lang="en-US" sz="1300" dirty="0">
              <a:solidFill>
                <a:srgbClr val="000000"/>
              </a:solidFill>
              <a:latin typeface="Calibri" panose="020F0502020204030204" pitchFamily="34" charset="0"/>
              <a:cs typeface="Calibri" panose="020F0502020204030204" pitchFamily="34" charset="0"/>
            </a:endParaRPr>
          </a:p>
          <a:p>
            <a:pPr algn="ctr"/>
            <a:endParaRPr lang="en-US" sz="1300" dirty="0">
              <a:solidFill>
                <a:srgbClr val="000000"/>
              </a:solidFill>
              <a:latin typeface="Calibri" panose="020F0502020204030204" pitchFamily="34" charset="0"/>
              <a:cs typeface="Calibri" panose="020F0502020204030204" pitchFamily="34" charset="0"/>
            </a:endParaRPr>
          </a:p>
        </p:txBody>
      </p:sp>
      <p:sp>
        <p:nvSpPr>
          <p:cNvPr id="28" name="pole tekstowe 26">
            <a:extLst>
              <a:ext uri="{FF2B5EF4-FFF2-40B4-BE49-F238E27FC236}">
                <a16:creationId xmlns:a16="http://schemas.microsoft.com/office/drawing/2014/main" id="{80402CDC-150E-409F-89B3-1DD0C37E7128}"/>
              </a:ext>
            </a:extLst>
          </p:cNvPr>
          <p:cNvSpPr txBox="1"/>
          <p:nvPr/>
        </p:nvSpPr>
        <p:spPr>
          <a:xfrm>
            <a:off x="4926565" y="4164074"/>
            <a:ext cx="2284314" cy="2200602"/>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1600" b="1" dirty="0">
              <a:solidFill>
                <a:srgbClr val="000000"/>
              </a:solidFill>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EMPLOYERS AND EMPLOYEES</a:t>
            </a:r>
            <a:endParaRPr lang="pl-PL" sz="2800" dirty="0">
              <a:solidFill>
                <a:srgbClr val="000000"/>
              </a:solidFill>
              <a:latin typeface="Calibri" panose="020F0502020204030204" pitchFamily="34" charset="0"/>
              <a:cs typeface="Calibri" panose="020F0502020204030204" pitchFamily="34" charset="0"/>
            </a:endParaRPr>
          </a:p>
          <a:p>
            <a:pPr algn="ctr"/>
            <a:endParaRPr lang="pl-PL" sz="1400" dirty="0">
              <a:solidFill>
                <a:srgbClr val="000000"/>
              </a:solidFill>
              <a:latin typeface="Calibri" panose="020F0502020204030204" pitchFamily="34" charset="0"/>
              <a:cs typeface="Calibri" panose="020F0502020204030204" pitchFamily="34" charset="0"/>
            </a:endParaRPr>
          </a:p>
          <a:p>
            <a:pPr algn="ctr"/>
            <a:r>
              <a:rPr lang="en-US" sz="1600" dirty="0">
                <a:solidFill>
                  <a:srgbClr val="000000"/>
                </a:solidFill>
                <a:latin typeface="Calibri" panose="020F0502020204030204" pitchFamily="34" charset="0"/>
                <a:cs typeface="Calibri" panose="020F0502020204030204" pitchFamily="34" charset="0"/>
              </a:rPr>
              <a:t>Engagement</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Minister of Lab</a:t>
            </a:r>
            <a:r>
              <a:rPr lang="pl-PL" sz="1600" dirty="0" err="1">
                <a:solidFill>
                  <a:srgbClr val="000000"/>
                </a:solidFill>
                <a:latin typeface="Calibri" panose="020F0502020204030204" pitchFamily="34" charset="0"/>
                <a:cs typeface="Calibri" panose="020F0502020204030204" pitchFamily="34" charset="0"/>
              </a:rPr>
              <a:t>or</a:t>
            </a:r>
            <a:r>
              <a:rPr lang="en-US" sz="1600" dirty="0">
                <a:solidFill>
                  <a:srgbClr val="000000"/>
                </a:solidFill>
                <a:latin typeface="Calibri" panose="020F0502020204030204" pitchFamily="34" charset="0"/>
                <a:cs typeface="Calibri" panose="020F0502020204030204" pitchFamily="34" charset="0"/>
              </a:rPr>
              <a:t>, employers' organization</a:t>
            </a:r>
            <a:r>
              <a:rPr lang="pl-PL" sz="1600" dirty="0">
                <a:solidFill>
                  <a:srgbClr val="000000"/>
                </a:solidFill>
                <a:latin typeface="Calibri" panose="020F0502020204030204" pitchFamily="34" charset="0"/>
                <a:cs typeface="Calibri" panose="020F0502020204030204" pitchFamily="34" charset="0"/>
              </a:rPr>
              <a:t>s</a:t>
            </a:r>
          </a:p>
          <a:p>
            <a:pPr algn="ctr"/>
            <a:endParaRPr lang="pl-PL" sz="1400" dirty="0">
              <a:solidFill>
                <a:srgbClr val="000000"/>
              </a:solidFill>
              <a:latin typeface="Calibri" panose="020F0502020204030204" pitchFamily="34" charset="0"/>
              <a:cs typeface="Calibri" panose="020F0502020204030204" pitchFamily="34" charset="0"/>
            </a:endParaRPr>
          </a:p>
          <a:p>
            <a:pPr algn="ctr"/>
            <a:endParaRPr lang="en-US" sz="900" dirty="0">
              <a:solidFill>
                <a:srgbClr val="000000"/>
              </a:solidFill>
              <a:latin typeface="Calibri" panose="020F0502020204030204" pitchFamily="34" charset="0"/>
              <a:cs typeface="Calibri" panose="020F0502020204030204" pitchFamily="34" charset="0"/>
            </a:endParaRPr>
          </a:p>
        </p:txBody>
      </p:sp>
      <p:sp>
        <p:nvSpPr>
          <p:cNvPr id="29" name="pole tekstowe 26">
            <a:extLst>
              <a:ext uri="{FF2B5EF4-FFF2-40B4-BE49-F238E27FC236}">
                <a16:creationId xmlns:a16="http://schemas.microsoft.com/office/drawing/2014/main" id="{A83DFFA6-396C-46C2-9AAD-6B73915E3EB7}"/>
              </a:ext>
            </a:extLst>
          </p:cNvPr>
          <p:cNvSpPr txBox="1"/>
          <p:nvPr/>
        </p:nvSpPr>
        <p:spPr>
          <a:xfrm>
            <a:off x="7258296" y="4164073"/>
            <a:ext cx="2284314" cy="2223686"/>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1600" b="1" dirty="0">
              <a:solidFill>
                <a:srgbClr val="000000"/>
              </a:solidFill>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MEDIA CAMPAIGN </a:t>
            </a:r>
            <a:endParaRPr lang="pl-PL" b="1" dirty="0">
              <a:solidFill>
                <a:srgbClr val="000000"/>
              </a:solidFill>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TO </a:t>
            </a:r>
            <a:r>
              <a:rPr lang="pl-PL" b="1" dirty="0">
                <a:solidFill>
                  <a:srgbClr val="000000"/>
                </a:solidFill>
                <a:latin typeface="Calibri" panose="020F0502020204030204" pitchFamily="34" charset="0"/>
                <a:cs typeface="Calibri" panose="020F0502020204030204" pitchFamily="34" charset="0"/>
              </a:rPr>
              <a:t>LAY PUBLIC</a:t>
            </a:r>
            <a:br>
              <a:rPr lang="en-US" sz="1600" b="1" dirty="0">
                <a:solidFill>
                  <a:srgbClr val="000000"/>
                </a:solidFill>
                <a:latin typeface="Calibri" panose="020F0502020204030204" pitchFamily="34" charset="0"/>
                <a:cs typeface="Calibri" panose="020F0502020204030204" pitchFamily="34" charset="0"/>
              </a:rPr>
            </a:br>
            <a:endParaRPr lang="en-US" sz="1050" b="1" dirty="0">
              <a:solidFill>
                <a:srgbClr val="000000"/>
              </a:solidFill>
              <a:latin typeface="Calibri" panose="020F0502020204030204" pitchFamily="34" charset="0"/>
              <a:cs typeface="Calibri" panose="020F0502020204030204" pitchFamily="34" charset="0"/>
            </a:endParaRPr>
          </a:p>
          <a:p>
            <a:pPr algn="ctr"/>
            <a:r>
              <a:rPr lang="pl-PL" sz="1600" dirty="0">
                <a:solidFill>
                  <a:srgbClr val="000000"/>
                </a:solidFill>
                <a:latin typeface="Calibri" panose="020F0502020204030204" pitchFamily="34" charset="0"/>
                <a:cs typeface="Calibri" panose="020F0502020204030204" pitchFamily="34" charset="0"/>
              </a:rPr>
              <a:t>FLU MEETING </a:t>
            </a:r>
          </a:p>
          <a:p>
            <a:pPr algn="ctr"/>
            <a:r>
              <a:rPr lang="pl-PL" sz="1600" dirty="0">
                <a:solidFill>
                  <a:srgbClr val="000000"/>
                </a:solidFill>
                <a:latin typeface="Calibri" panose="020F0502020204030204" pitchFamily="34" charset="0"/>
                <a:cs typeface="Calibri" panose="020F0502020204030204" pitchFamily="34" charset="0"/>
              </a:rPr>
              <a:t>FLU FORU</a:t>
            </a:r>
          </a:p>
          <a:p>
            <a:pPr algn="ctr"/>
            <a:r>
              <a:rPr lang="pl-PL" sz="1600" dirty="0" err="1">
                <a:solidFill>
                  <a:srgbClr val="000000"/>
                </a:solidFill>
                <a:latin typeface="Calibri" panose="020F0502020204030204" pitchFamily="34" charset="0"/>
                <a:cs typeface="Calibri" panose="020F0502020204030204" pitchFamily="34" charset="0"/>
              </a:rPr>
              <a:t>National</a:t>
            </a:r>
            <a:r>
              <a:rPr lang="pl-PL" sz="1600" dirty="0">
                <a:solidFill>
                  <a:srgbClr val="000000"/>
                </a:solidFill>
                <a:latin typeface="Calibri" panose="020F0502020204030204" pitchFamily="34" charset="0"/>
                <a:cs typeface="Calibri" panose="020F0502020204030204" pitchFamily="34" charset="0"/>
              </a:rPr>
              <a:t> Day of Influenza </a:t>
            </a:r>
            <a:r>
              <a:rPr lang="pl-PL" sz="1600" dirty="0" err="1">
                <a:solidFill>
                  <a:srgbClr val="000000"/>
                </a:solidFill>
                <a:latin typeface="Calibri" panose="020F0502020204030204" pitchFamily="34" charset="0"/>
                <a:cs typeface="Calibri" panose="020F0502020204030204" pitchFamily="34" charset="0"/>
              </a:rPr>
              <a:t>Prevention</a:t>
            </a:r>
            <a:endParaRPr lang="pl-PL" sz="1600" dirty="0">
              <a:solidFill>
                <a:srgbClr val="000000"/>
              </a:solidFill>
              <a:latin typeface="Calibri" panose="020F0502020204030204" pitchFamily="34" charset="0"/>
              <a:cs typeface="Calibri" panose="020F0502020204030204" pitchFamily="34" charset="0"/>
            </a:endParaRPr>
          </a:p>
          <a:p>
            <a:pPr algn="ctr"/>
            <a:endParaRPr lang="pl-PL" sz="1200" b="1" dirty="0">
              <a:solidFill>
                <a:srgbClr val="000000"/>
              </a:solidFill>
              <a:latin typeface="Calibri" panose="020F0502020204030204" pitchFamily="34" charset="0"/>
              <a:cs typeface="Calibri" panose="020F0502020204030204" pitchFamily="34" charset="0"/>
            </a:endParaRPr>
          </a:p>
        </p:txBody>
      </p:sp>
      <p:sp>
        <p:nvSpPr>
          <p:cNvPr id="30" name="pole tekstowe 26">
            <a:extLst>
              <a:ext uri="{FF2B5EF4-FFF2-40B4-BE49-F238E27FC236}">
                <a16:creationId xmlns:a16="http://schemas.microsoft.com/office/drawing/2014/main" id="{75B9ADE2-19E4-40AF-B724-CDBED57C3EA9}"/>
              </a:ext>
            </a:extLst>
          </p:cNvPr>
          <p:cNvSpPr txBox="1"/>
          <p:nvPr/>
        </p:nvSpPr>
        <p:spPr>
          <a:xfrm>
            <a:off x="9590027" y="4164073"/>
            <a:ext cx="2284314" cy="2277547"/>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1600" b="1" dirty="0">
              <a:solidFill>
                <a:srgbClr val="000000"/>
              </a:solidFill>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INFORMATION CAMPAIGN IN OUTPATIENTS </a:t>
            </a:r>
            <a:endParaRPr lang="pl-PL" b="1" dirty="0">
              <a:solidFill>
                <a:srgbClr val="000000"/>
              </a:solidFill>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CLINICS</a:t>
            </a:r>
            <a:endParaRPr lang="pl-PL" b="1" dirty="0">
              <a:solidFill>
                <a:srgbClr val="000000"/>
              </a:solidFill>
              <a:latin typeface="Calibri" panose="020F0502020204030204" pitchFamily="34" charset="0"/>
              <a:cs typeface="Calibri" panose="020F0502020204030204" pitchFamily="34" charset="0"/>
            </a:endParaRPr>
          </a:p>
          <a:p>
            <a:pPr algn="ctr"/>
            <a:br>
              <a:rPr lang="en-US" dirty="0">
                <a:solidFill>
                  <a:srgbClr val="000000"/>
                </a:solidFill>
                <a:latin typeface="Calibri" panose="020F0502020204030204" pitchFamily="34" charset="0"/>
                <a:cs typeface="Calibri" panose="020F0502020204030204" pitchFamily="34" charset="0"/>
              </a:rPr>
            </a:br>
            <a:endParaRPr lang="en-US" sz="1000" dirty="0">
              <a:solidFill>
                <a:srgbClr val="000000"/>
              </a:solidFill>
              <a:latin typeface="Calibri" panose="020F0502020204030204" pitchFamily="34" charset="0"/>
              <a:cs typeface="Calibri" panose="020F0502020204030204" pitchFamily="34" charset="0"/>
            </a:endParaRPr>
          </a:p>
          <a:p>
            <a:pPr algn="ctr"/>
            <a:endParaRPr lang="en-US" sz="1300" dirty="0">
              <a:solidFill>
                <a:srgbClr val="000000"/>
              </a:solidFill>
              <a:latin typeface="Calibri" panose="020F0502020204030204" pitchFamily="34" charset="0"/>
              <a:cs typeface="Calibri" panose="020F0502020204030204" pitchFamily="34" charset="0"/>
            </a:endParaRPr>
          </a:p>
          <a:p>
            <a:pPr algn="ctr"/>
            <a:endParaRPr lang="en-US" sz="1300" dirty="0">
              <a:solidFill>
                <a:srgbClr val="000000"/>
              </a:solidFill>
              <a:latin typeface="Calibri" panose="020F0502020204030204" pitchFamily="34" charset="0"/>
              <a:cs typeface="Calibri" panose="020F0502020204030204" pitchFamily="34" charset="0"/>
            </a:endParaRPr>
          </a:p>
        </p:txBody>
      </p:sp>
      <p:sp>
        <p:nvSpPr>
          <p:cNvPr id="32" name="Prostokąt 14">
            <a:extLst>
              <a:ext uri="{FF2B5EF4-FFF2-40B4-BE49-F238E27FC236}">
                <a16:creationId xmlns:a16="http://schemas.microsoft.com/office/drawing/2014/main" id="{B3FDBB48-BFDB-43E5-A268-87FB9C01614F}"/>
              </a:ext>
            </a:extLst>
          </p:cNvPr>
          <p:cNvSpPr/>
          <p:nvPr/>
        </p:nvSpPr>
        <p:spPr>
          <a:xfrm>
            <a:off x="263103" y="6210843"/>
            <a:ext cx="11611238" cy="496887"/>
          </a:xfrm>
          <a:prstGeom prst="rect">
            <a:avLst/>
          </a:prstGeom>
          <a:solidFill>
            <a:srgbClr val="990033"/>
          </a:solidFill>
          <a:ln>
            <a:solidFill>
              <a:srgbClr val="9900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bg1"/>
                </a:solidFill>
                <a:latin typeface="Calibri" panose="020F0502020204030204" pitchFamily="34" charset="0"/>
                <a:cs typeface="Calibri" panose="020F0502020204030204" pitchFamily="34" charset="0"/>
              </a:rPr>
              <a:t>A coherent, substantive </a:t>
            </a:r>
            <a:r>
              <a:rPr lang="en-US" sz="2400" dirty="0" err="1">
                <a:solidFill>
                  <a:schemeClr val="bg1"/>
                </a:solidFill>
                <a:latin typeface="Calibri" panose="020F0502020204030204" pitchFamily="34" charset="0"/>
                <a:cs typeface="Calibri" panose="020F0502020204030204" pitchFamily="34" charset="0"/>
              </a:rPr>
              <a:t>commun</a:t>
            </a:r>
            <a:r>
              <a:rPr lang="pl-PL" sz="2400" dirty="0">
                <a:solidFill>
                  <a:schemeClr val="bg1"/>
                </a:solidFill>
                <a:latin typeface="Calibri" panose="020F0502020204030204" pitchFamily="34" charset="0"/>
                <a:cs typeface="Calibri" panose="020F0502020204030204" pitchFamily="34" charset="0"/>
              </a:rPr>
              <a:t>i</a:t>
            </a:r>
            <a:r>
              <a:rPr lang="en-US" sz="2400" dirty="0">
                <a:solidFill>
                  <a:schemeClr val="bg1"/>
                </a:solidFill>
                <a:latin typeface="Calibri" panose="020F0502020204030204" pitchFamily="34" charset="0"/>
                <a:cs typeface="Calibri" panose="020F0502020204030204" pitchFamily="34" charset="0"/>
              </a:rPr>
              <a:t>cation supported by Authorities</a:t>
            </a:r>
          </a:p>
        </p:txBody>
      </p:sp>
      <p:sp>
        <p:nvSpPr>
          <p:cNvPr id="34" name="pole tekstowe 15">
            <a:extLst>
              <a:ext uri="{FF2B5EF4-FFF2-40B4-BE49-F238E27FC236}">
                <a16:creationId xmlns:a16="http://schemas.microsoft.com/office/drawing/2014/main" id="{83CAB449-2286-4B04-ACFC-6D1CE0251153}"/>
              </a:ext>
            </a:extLst>
          </p:cNvPr>
          <p:cNvSpPr txBox="1"/>
          <p:nvPr/>
        </p:nvSpPr>
        <p:spPr>
          <a:xfrm>
            <a:off x="2243723" y="1487433"/>
            <a:ext cx="1974447" cy="2446824"/>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pl-PL" sz="500" b="1" dirty="0">
              <a:solidFill>
                <a:srgbClr val="000000"/>
              </a:solidFill>
              <a:latin typeface="Calibri" panose="020F0502020204030204" pitchFamily="34" charset="0"/>
              <a:cs typeface="Calibri" panose="020F0502020204030204" pitchFamily="34" charset="0"/>
            </a:endParaRPr>
          </a:p>
          <a:p>
            <a:pPr algn="ctr"/>
            <a:r>
              <a:rPr lang="pl-PL" b="1" dirty="0">
                <a:solidFill>
                  <a:srgbClr val="000000"/>
                </a:solidFill>
                <a:latin typeface="Calibri" panose="020F0502020204030204" pitchFamily="34" charset="0"/>
                <a:cs typeface="Calibri" panose="020F0502020204030204" pitchFamily="34" charset="0"/>
              </a:rPr>
              <a:t>PUBLIC FINANCIG</a:t>
            </a:r>
          </a:p>
          <a:p>
            <a:endParaRPr lang="pl-PL"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Reimbursement</a:t>
            </a:r>
            <a:r>
              <a:rPr lang="pl-PL" sz="1400" dirty="0">
                <a:solidFill>
                  <a:srgbClr val="000000"/>
                </a:solidFill>
                <a:latin typeface="Calibri" panose="020F0502020204030204" pitchFamily="34" charset="0"/>
                <a:cs typeface="Calibri" panose="020F0502020204030204" pitchFamily="34" charset="0"/>
              </a:rPr>
              <a:t> 65+</a:t>
            </a: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Reimb</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other</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at</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risk</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Flu</a:t>
            </a:r>
            <a:r>
              <a:rPr lang="pl-PL" sz="1400" dirty="0">
                <a:solidFill>
                  <a:srgbClr val="000000"/>
                </a:solidFill>
                <a:latin typeface="Calibri" panose="020F0502020204030204" pitchFamily="34" charset="0"/>
                <a:cs typeface="Calibri" panose="020F0502020204030204" pitchFamily="34" charset="0"/>
              </a:rPr>
              <a:t> in NIP</a:t>
            </a:r>
          </a:p>
          <a:p>
            <a:pPr marL="182563" indent="-182563">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HCW </a:t>
            </a:r>
            <a:r>
              <a:rPr lang="pl-PL" sz="1400" dirty="0" err="1">
                <a:solidFill>
                  <a:srgbClr val="000000"/>
                </a:solidFill>
                <a:latin typeface="Calibri" panose="020F0502020204030204" pitchFamily="34" charset="0"/>
                <a:cs typeface="Calibri" panose="020F0502020204030204" pitchFamily="34" charset="0"/>
              </a:rPr>
              <a:t>vaccination</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Others</a:t>
            </a:r>
            <a:endParaRPr lang="pl-PL" sz="1400" dirty="0">
              <a:solidFill>
                <a:srgbClr val="000000"/>
              </a:solidFill>
              <a:latin typeface="Calibri" panose="020F0502020204030204" pitchFamily="34" charset="0"/>
              <a:cs typeface="Calibri" panose="020F0502020204030204" pitchFamily="34" charset="0"/>
            </a:endParaRPr>
          </a:p>
          <a:p>
            <a:endParaRPr lang="pl-PL" sz="1400" b="1" dirty="0">
              <a:solidFill>
                <a:srgbClr val="000000"/>
              </a:solidFill>
              <a:latin typeface="Calibri" panose="020F0502020204030204" pitchFamily="34" charset="0"/>
              <a:cs typeface="Calibri" panose="020F0502020204030204" pitchFamily="34" charset="0"/>
            </a:endParaRPr>
          </a:p>
          <a:p>
            <a:endParaRPr lang="pl-PL" sz="1200" b="1" dirty="0">
              <a:solidFill>
                <a:srgbClr val="000000"/>
              </a:solidFill>
              <a:latin typeface="Calibri" panose="020F0502020204030204" pitchFamily="34" charset="0"/>
              <a:cs typeface="Calibri" panose="020F0502020204030204" pitchFamily="34" charset="0"/>
            </a:endParaRPr>
          </a:p>
        </p:txBody>
      </p:sp>
      <p:sp>
        <p:nvSpPr>
          <p:cNvPr id="35" name="pole tekstowe 15">
            <a:extLst>
              <a:ext uri="{FF2B5EF4-FFF2-40B4-BE49-F238E27FC236}">
                <a16:creationId xmlns:a16="http://schemas.microsoft.com/office/drawing/2014/main" id="{2D8BA1A1-3124-4800-8B17-BE4B799DFC08}"/>
              </a:ext>
            </a:extLst>
          </p:cNvPr>
          <p:cNvSpPr txBox="1"/>
          <p:nvPr/>
        </p:nvSpPr>
        <p:spPr>
          <a:xfrm>
            <a:off x="4218170" y="1484784"/>
            <a:ext cx="1974447" cy="2354491"/>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pl-PL" sz="500" b="1" dirty="0">
              <a:solidFill>
                <a:srgbClr val="000000"/>
              </a:solidFill>
              <a:latin typeface="Calibri" panose="020F0502020204030204" pitchFamily="34" charset="0"/>
              <a:cs typeface="Calibri" panose="020F0502020204030204" pitchFamily="34" charset="0"/>
            </a:endParaRPr>
          </a:p>
          <a:p>
            <a:pPr algn="ctr"/>
            <a:r>
              <a:rPr lang="pl-PL" b="1" dirty="0">
                <a:solidFill>
                  <a:srgbClr val="000000"/>
                </a:solidFill>
                <a:latin typeface="Calibri" panose="020F0502020204030204" pitchFamily="34" charset="0"/>
                <a:cs typeface="Calibri" panose="020F0502020204030204" pitchFamily="34" charset="0"/>
              </a:rPr>
              <a:t>SYSTEMIC CHANGES </a:t>
            </a:r>
          </a:p>
          <a:p>
            <a:endParaRPr lang="pl-PL" sz="800" b="1"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HCW </a:t>
            </a:r>
            <a:r>
              <a:rPr lang="pl-PL" sz="1400" dirty="0" err="1">
                <a:solidFill>
                  <a:srgbClr val="000000"/>
                </a:solidFill>
                <a:latin typeface="Calibri" panose="020F0502020204030204" pitchFamily="34" charset="0"/>
                <a:cs typeface="Calibri" panose="020F0502020204030204" pitchFamily="34" charset="0"/>
              </a:rPr>
              <a:t>competences</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Pharmacy</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Based</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Immunization</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Flu</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burden</a:t>
            </a:r>
            <a:r>
              <a:rPr lang="pl-PL" sz="1400" dirty="0">
                <a:solidFill>
                  <a:srgbClr val="000000"/>
                </a:solidFill>
                <a:latin typeface="Calibri" panose="020F0502020204030204" pitchFamily="34" charset="0"/>
                <a:cs typeface="Calibri" panose="020F0502020204030204" pitchFamily="34" charset="0"/>
              </a:rPr>
              <a:t> and </a:t>
            </a:r>
            <a:r>
              <a:rPr lang="pl-PL" sz="1400" dirty="0" err="1">
                <a:solidFill>
                  <a:srgbClr val="000000"/>
                </a:solidFill>
                <a:latin typeface="Calibri" panose="020F0502020204030204" pitchFamily="34" charset="0"/>
                <a:cs typeface="Calibri" panose="020F0502020204030204" pitchFamily="34" charset="0"/>
              </a:rPr>
              <a:t>epi</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vaccination</a:t>
            </a:r>
            <a:r>
              <a:rPr lang="pl-PL" sz="1400" dirty="0">
                <a:solidFill>
                  <a:srgbClr val="000000"/>
                </a:solidFill>
                <a:latin typeface="Calibri" panose="020F0502020204030204" pitchFamily="34" charset="0"/>
                <a:cs typeface="Calibri" panose="020F0502020204030204" pitchFamily="34" charset="0"/>
              </a:rPr>
              <a:t> data </a:t>
            </a:r>
            <a:r>
              <a:rPr lang="pl-PL" sz="1400" dirty="0" err="1">
                <a:solidFill>
                  <a:srgbClr val="000000"/>
                </a:solidFill>
                <a:latin typeface="Calibri" panose="020F0502020204030204" pitchFamily="34" charset="0"/>
                <a:cs typeface="Calibri" panose="020F0502020204030204" pitchFamily="34" charset="0"/>
              </a:rPr>
              <a:t>generation</a:t>
            </a:r>
            <a:endParaRPr lang="pl-PL" sz="1400" dirty="0">
              <a:solidFill>
                <a:srgbClr val="000000"/>
              </a:solidFill>
              <a:latin typeface="Calibri" panose="020F0502020204030204" pitchFamily="34" charset="0"/>
              <a:cs typeface="Calibri" panose="020F0502020204030204" pitchFamily="34" charset="0"/>
            </a:endParaRPr>
          </a:p>
          <a:p>
            <a:endParaRPr lang="pl-PL" sz="1400" dirty="0">
              <a:solidFill>
                <a:srgbClr val="000000"/>
              </a:solidFill>
              <a:latin typeface="Calibri" panose="020F0502020204030204" pitchFamily="34" charset="0"/>
              <a:cs typeface="Calibri" panose="020F0502020204030204" pitchFamily="34" charset="0"/>
            </a:endParaRPr>
          </a:p>
        </p:txBody>
      </p:sp>
      <p:sp>
        <p:nvSpPr>
          <p:cNvPr id="36" name="Prostokąt 17">
            <a:extLst>
              <a:ext uri="{FF2B5EF4-FFF2-40B4-BE49-F238E27FC236}">
                <a16:creationId xmlns:a16="http://schemas.microsoft.com/office/drawing/2014/main" id="{49E4F9BF-7A4D-4CA5-A196-2ADB4E103B3F}"/>
              </a:ext>
            </a:extLst>
          </p:cNvPr>
          <p:cNvSpPr/>
          <p:nvPr/>
        </p:nvSpPr>
        <p:spPr>
          <a:xfrm>
            <a:off x="263676" y="1008276"/>
            <a:ext cx="5928941" cy="476508"/>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latin typeface="Calibri" panose="020F0502020204030204" pitchFamily="34" charset="0"/>
                <a:cs typeface="Calibri" panose="020F0502020204030204" pitchFamily="34" charset="0"/>
              </a:rPr>
              <a:t>HEALTH AUTHORITIES</a:t>
            </a:r>
            <a:endParaRPr lang="en-US" b="1" dirty="0">
              <a:latin typeface="Calibri" panose="020F0502020204030204" pitchFamily="34" charset="0"/>
              <a:cs typeface="Calibri" panose="020F0502020204030204" pitchFamily="34" charset="0"/>
            </a:endParaRPr>
          </a:p>
        </p:txBody>
      </p:sp>
      <p:sp>
        <p:nvSpPr>
          <p:cNvPr id="37" name="pole tekstowe 20">
            <a:extLst>
              <a:ext uri="{FF2B5EF4-FFF2-40B4-BE49-F238E27FC236}">
                <a16:creationId xmlns:a16="http://schemas.microsoft.com/office/drawing/2014/main" id="{36F38EE9-6650-45C1-A679-2FD3F17D9D5D}"/>
              </a:ext>
            </a:extLst>
          </p:cNvPr>
          <p:cNvSpPr txBox="1"/>
          <p:nvPr/>
        </p:nvSpPr>
        <p:spPr>
          <a:xfrm>
            <a:off x="8075164" y="1501293"/>
            <a:ext cx="1904109" cy="2385268"/>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l-PL" b="1" dirty="0">
                <a:solidFill>
                  <a:srgbClr val="000000"/>
                </a:solidFill>
                <a:latin typeface="Calibri" panose="020F0502020204030204" pitchFamily="34" charset="0"/>
                <a:cs typeface="Calibri" panose="020F0502020204030204" pitchFamily="34" charset="0"/>
              </a:rPr>
              <a:t>HCW </a:t>
            </a:r>
          </a:p>
          <a:p>
            <a:pPr algn="ctr"/>
            <a:r>
              <a:rPr lang="pl-PL" b="1" dirty="0">
                <a:solidFill>
                  <a:srgbClr val="000000"/>
                </a:solidFill>
                <a:latin typeface="Calibri" panose="020F0502020204030204" pitchFamily="34" charset="0"/>
                <a:cs typeface="Calibri" panose="020F0502020204030204" pitchFamily="34" charset="0"/>
              </a:rPr>
              <a:t>VACCINATION</a:t>
            </a:r>
          </a:p>
          <a:p>
            <a:endParaRPr lang="pl-PL" sz="100" dirty="0">
              <a:solidFill>
                <a:srgbClr val="000000"/>
              </a:solidFill>
              <a:latin typeface="Calibri" panose="020F0502020204030204" pitchFamily="34" charset="0"/>
              <a:cs typeface="Calibri" panose="020F0502020204030204" pitchFamily="34" charset="0"/>
            </a:endParaRPr>
          </a:p>
          <a:p>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Awareness</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campaign</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err="1">
                <a:solidFill>
                  <a:srgbClr val="000000"/>
                </a:solidFill>
                <a:latin typeface="Calibri" panose="020F0502020204030204" pitchFamily="34" charset="0"/>
                <a:cs typeface="Calibri" panose="020F0502020204030204" pitchFamily="34" charset="0"/>
              </a:rPr>
              <a:t>Formal</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Obligation</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HCO </a:t>
            </a:r>
            <a:r>
              <a:rPr lang="pl-PL" sz="1400" dirty="0" err="1">
                <a:solidFill>
                  <a:srgbClr val="000000"/>
                </a:solidFill>
                <a:latin typeface="Calibri" panose="020F0502020204030204" pitchFamily="34" charset="0"/>
                <a:cs typeface="Calibri" panose="020F0502020204030204" pitchFamily="34" charset="0"/>
              </a:rPr>
              <a:t>acreditation</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procedures</a:t>
            </a:r>
            <a:endParaRPr lang="pl-PL" sz="1400" dirty="0">
              <a:solidFill>
                <a:srgbClr val="000000"/>
              </a:solidFill>
              <a:latin typeface="Calibri" panose="020F0502020204030204" pitchFamily="34" charset="0"/>
              <a:cs typeface="Calibri" panose="020F0502020204030204" pitchFamily="34" charset="0"/>
            </a:endParaRPr>
          </a:p>
          <a:p>
            <a:pPr marL="182563" indent="-182563">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HCO </a:t>
            </a:r>
            <a:r>
              <a:rPr lang="pl-PL" sz="1400" dirty="0" err="1">
                <a:solidFill>
                  <a:srgbClr val="000000"/>
                </a:solidFill>
                <a:latin typeface="Calibri" panose="020F0502020204030204" pitchFamily="34" charset="0"/>
                <a:cs typeface="Calibri" panose="020F0502020204030204" pitchFamily="34" charset="0"/>
              </a:rPr>
              <a:t>incentives</a:t>
            </a:r>
            <a:endParaRPr lang="pl-PL" sz="1400" dirty="0">
              <a:solidFill>
                <a:srgbClr val="000000"/>
              </a:solidFill>
              <a:latin typeface="Calibri" panose="020F0502020204030204" pitchFamily="34" charset="0"/>
              <a:cs typeface="Calibri" panose="020F0502020204030204" pitchFamily="34" charset="0"/>
            </a:endParaRPr>
          </a:p>
          <a:p>
            <a:endParaRPr lang="pl-PL" sz="1400" dirty="0">
              <a:solidFill>
                <a:srgbClr val="000000"/>
              </a:solidFill>
              <a:latin typeface="Calibri" panose="020F0502020204030204" pitchFamily="34" charset="0"/>
              <a:cs typeface="Calibri" panose="020F0502020204030204" pitchFamily="34" charset="0"/>
            </a:endParaRPr>
          </a:p>
          <a:p>
            <a:endParaRPr lang="pl-PL" sz="1400" dirty="0">
              <a:solidFill>
                <a:srgbClr val="000000"/>
              </a:solidFill>
              <a:latin typeface="Calibri" panose="020F0502020204030204" pitchFamily="34" charset="0"/>
              <a:cs typeface="Calibri" panose="020F0502020204030204" pitchFamily="34" charset="0"/>
            </a:endParaRPr>
          </a:p>
        </p:txBody>
      </p:sp>
      <p:sp>
        <p:nvSpPr>
          <p:cNvPr id="38" name="pole tekstowe 20">
            <a:extLst>
              <a:ext uri="{FF2B5EF4-FFF2-40B4-BE49-F238E27FC236}">
                <a16:creationId xmlns:a16="http://schemas.microsoft.com/office/drawing/2014/main" id="{2A27F434-0FA6-439C-A445-B3216EC14C67}"/>
              </a:ext>
            </a:extLst>
          </p:cNvPr>
          <p:cNvSpPr txBox="1"/>
          <p:nvPr/>
        </p:nvSpPr>
        <p:spPr>
          <a:xfrm>
            <a:off x="9990242" y="1500202"/>
            <a:ext cx="1884097" cy="2369880"/>
          </a:xfrm>
          <a:prstGeom prst="rect">
            <a:avLst/>
          </a:prstGeom>
          <a:ln>
            <a:solidFill>
              <a:srgbClr val="9900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l-PL" b="1" dirty="0">
                <a:solidFill>
                  <a:srgbClr val="000000"/>
                </a:solidFill>
                <a:latin typeface="Calibri" panose="020F0502020204030204" pitchFamily="34" charset="0"/>
                <a:cs typeface="Calibri" panose="020F0502020204030204" pitchFamily="34" charset="0"/>
              </a:rPr>
              <a:t>AWARENESS CAMPAIGN</a:t>
            </a:r>
          </a:p>
          <a:p>
            <a:pPr algn="ctr"/>
            <a:endParaRPr lang="pl-PL" sz="1600" b="1"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sz="1600" dirty="0">
                <a:solidFill>
                  <a:srgbClr val="000000"/>
                </a:solidFill>
                <a:latin typeface="Calibri" panose="020F0502020204030204" pitchFamily="34" charset="0"/>
                <a:cs typeface="Calibri" panose="020F0502020204030204" pitchFamily="34" charset="0"/>
              </a:rPr>
              <a:t>PHYSICIANS</a:t>
            </a:r>
          </a:p>
          <a:p>
            <a:pPr marL="285750" indent="-285750">
              <a:buFont typeface="Arial" panose="020B0604020202020204" pitchFamily="34" charset="0"/>
              <a:buChar char="•"/>
            </a:pPr>
            <a:r>
              <a:rPr lang="pl-PL" sz="1600" dirty="0">
                <a:solidFill>
                  <a:srgbClr val="000000"/>
                </a:solidFill>
                <a:latin typeface="Calibri" panose="020F0502020204030204" pitchFamily="34" charset="0"/>
                <a:cs typeface="Calibri" panose="020F0502020204030204" pitchFamily="34" charset="0"/>
              </a:rPr>
              <a:t>NURSES</a:t>
            </a:r>
          </a:p>
          <a:p>
            <a:pPr marL="285750" indent="-285750">
              <a:buFont typeface="Arial" panose="020B0604020202020204" pitchFamily="34" charset="0"/>
              <a:buChar char="•"/>
            </a:pPr>
            <a:r>
              <a:rPr lang="pl-PL" sz="1600" dirty="0">
                <a:solidFill>
                  <a:srgbClr val="000000"/>
                </a:solidFill>
                <a:latin typeface="Calibri" panose="020F0502020204030204" pitchFamily="34" charset="0"/>
                <a:cs typeface="Calibri" panose="020F0502020204030204" pitchFamily="34" charset="0"/>
              </a:rPr>
              <a:t>PHARMACISTS</a:t>
            </a:r>
          </a:p>
          <a:p>
            <a:pPr marL="285750" indent="-285750">
              <a:buFont typeface="Arial" panose="020B0604020202020204" pitchFamily="34" charset="0"/>
              <a:buChar char="•"/>
            </a:pPr>
            <a:endParaRPr lang="pl-PL"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sz="1600" dirty="0">
              <a:solidFill>
                <a:srgbClr val="000000"/>
              </a:solidFill>
              <a:latin typeface="Calibri" panose="020F0502020204030204" pitchFamily="34" charset="0"/>
              <a:cs typeface="Calibri" panose="020F0502020204030204" pitchFamily="34" charset="0"/>
            </a:endParaRPr>
          </a:p>
        </p:txBody>
      </p:sp>
      <p:sp>
        <p:nvSpPr>
          <p:cNvPr id="39" name="Prostokąt 13">
            <a:extLst>
              <a:ext uri="{FF2B5EF4-FFF2-40B4-BE49-F238E27FC236}">
                <a16:creationId xmlns:a16="http://schemas.microsoft.com/office/drawing/2014/main" id="{FB6D5F6C-3886-4E0A-BEC6-58D40EB70F6B}"/>
              </a:ext>
            </a:extLst>
          </p:cNvPr>
          <p:cNvSpPr/>
          <p:nvPr/>
        </p:nvSpPr>
        <p:spPr>
          <a:xfrm>
            <a:off x="263103" y="3762168"/>
            <a:ext cx="11611238" cy="496887"/>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NATIONAL INFORMATIONAL CAMPAIGN</a:t>
            </a:r>
          </a:p>
        </p:txBody>
      </p:sp>
      <p:pic>
        <p:nvPicPr>
          <p:cNvPr id="18" name="Picture 68" descr="Image result for poland circle flag">
            <a:extLst>
              <a:ext uri="{FF2B5EF4-FFF2-40B4-BE49-F238E27FC236}">
                <a16:creationId xmlns:a16="http://schemas.microsoft.com/office/drawing/2014/main" id="{97B5AA27-A042-4BDA-B1EF-D1168E9B49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8537" y="103913"/>
            <a:ext cx="589039" cy="589039"/>
          </a:xfrm>
          <a:prstGeom prst="rect">
            <a:avLst/>
          </a:prstGeom>
          <a:noFill/>
          <a:extLst>
            <a:ext uri="{909E8E84-426E-40DD-AFC4-6F175D3DCCD1}">
              <a14:hiddenFill xmlns:a14="http://schemas.microsoft.com/office/drawing/2010/main">
                <a:solidFill>
                  <a:srgbClr val="FFFFFF"/>
                </a:solidFill>
              </a14:hiddenFill>
            </a:ext>
          </a:extLst>
        </p:spPr>
      </p:pic>
      <p:pic>
        <p:nvPicPr>
          <p:cNvPr id="20" name="Obraz 21">
            <a:extLst>
              <a:ext uri="{FF2B5EF4-FFF2-40B4-BE49-F238E27FC236}">
                <a16:creationId xmlns:a16="http://schemas.microsoft.com/office/drawing/2014/main" id="{FCE14557-F693-4C74-9F2C-5A4C5FA35FED}"/>
              </a:ext>
            </a:extLst>
          </p:cNvPr>
          <p:cNvPicPr>
            <a:picLocks noChangeAspect="1"/>
          </p:cNvPicPr>
          <p:nvPr/>
        </p:nvPicPr>
        <p:blipFill>
          <a:blip r:embed="rId4"/>
          <a:stretch>
            <a:fillRect/>
          </a:stretch>
        </p:blipFill>
        <p:spPr>
          <a:xfrm>
            <a:off x="56706" y="0"/>
            <a:ext cx="1338522" cy="1500202"/>
          </a:xfrm>
          <a:prstGeom prst="rect">
            <a:avLst/>
          </a:prstGeom>
        </p:spPr>
      </p:pic>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415" b="17856"/>
          <a:stretch/>
        </p:blipFill>
        <p:spPr bwMode="auto">
          <a:xfrm>
            <a:off x="7392048" y="1902233"/>
            <a:ext cx="1360148" cy="90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Urząd Miejski w Tychowie - KAMPANIA „RZECZNIK PRAW PACJENTA PRZYPOMIN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37" t="18147" r="14685" b="25678"/>
          <a:stretch/>
        </p:blipFill>
        <p:spPr bwMode="auto">
          <a:xfrm>
            <a:off x="10476846" y="5506963"/>
            <a:ext cx="1540418" cy="6878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nalezione obrazy dla zapytania zaszczep siÄ wiedzÄ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6160" y="2754792"/>
            <a:ext cx="1287726" cy="949698"/>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7217" y="3859312"/>
            <a:ext cx="1380060" cy="677787"/>
          </a:xfrm>
          <a:prstGeom prst="rect">
            <a:avLst/>
          </a:prstGeom>
        </p:spPr>
      </p:pic>
      <p:pic>
        <p:nvPicPr>
          <p:cNvPr id="7" name="Obraz 6"/>
          <p:cNvPicPr>
            <a:picLocks noChangeAspect="1"/>
          </p:cNvPicPr>
          <p:nvPr/>
        </p:nvPicPr>
        <p:blipFill rotWithShape="1">
          <a:blip r:embed="rId7" cstate="print">
            <a:extLst>
              <a:ext uri="{28A0092B-C50C-407E-A947-70E740481C1C}">
                <a14:useLocalDpi xmlns:a14="http://schemas.microsoft.com/office/drawing/2010/main" val="0"/>
              </a:ext>
            </a:extLst>
          </a:blip>
          <a:srcRect t="11306" b="23759"/>
          <a:stretch/>
        </p:blipFill>
        <p:spPr>
          <a:xfrm>
            <a:off x="4247912" y="5242764"/>
            <a:ext cx="2065851" cy="535993"/>
          </a:xfrm>
          <a:prstGeom prst="rect">
            <a:avLst/>
          </a:prstGeom>
        </p:spPr>
      </p:pic>
      <p:pic>
        <p:nvPicPr>
          <p:cNvPr id="8" name="Obraz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6296" y="1791383"/>
            <a:ext cx="802618" cy="1022001"/>
          </a:xfrm>
          <a:prstGeom prst="rect">
            <a:avLst/>
          </a:prstGeom>
        </p:spPr>
      </p:pic>
      <p:pic>
        <p:nvPicPr>
          <p:cNvPr id="10" name="Obraz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2521" y="1836919"/>
            <a:ext cx="1105081" cy="1065350"/>
          </a:xfrm>
          <a:prstGeom prst="rect">
            <a:avLst/>
          </a:prstGeom>
        </p:spPr>
      </p:pic>
      <p:pic>
        <p:nvPicPr>
          <p:cNvPr id="11" name="Obraz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0158" y="3940879"/>
            <a:ext cx="1304061" cy="803200"/>
          </a:xfrm>
          <a:prstGeom prst="rect">
            <a:avLst/>
          </a:prstGeom>
        </p:spPr>
      </p:pic>
      <p:pic>
        <p:nvPicPr>
          <p:cNvPr id="12" name="Obraz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38489" y="3787593"/>
            <a:ext cx="953809" cy="829918"/>
          </a:xfrm>
          <a:prstGeom prst="rect">
            <a:avLst/>
          </a:prstGeom>
        </p:spPr>
      </p:pic>
      <p:pic>
        <p:nvPicPr>
          <p:cNvPr id="13" name="Obraz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69070" y="3715874"/>
            <a:ext cx="1069418" cy="930514"/>
          </a:xfrm>
          <a:prstGeom prst="rect">
            <a:avLst/>
          </a:prstGeom>
        </p:spPr>
      </p:pic>
      <p:pic>
        <p:nvPicPr>
          <p:cNvPr id="14" name="Obraz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3074" y="2898123"/>
            <a:ext cx="931790" cy="903539"/>
          </a:xfrm>
          <a:prstGeom prst="rect">
            <a:avLst/>
          </a:prstGeom>
        </p:spPr>
      </p:pic>
      <p:pic>
        <p:nvPicPr>
          <p:cNvPr id="15" name="Obraz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48298" y="2969842"/>
            <a:ext cx="892093" cy="837300"/>
          </a:xfrm>
          <a:prstGeom prst="rect">
            <a:avLst/>
          </a:prstGeom>
        </p:spPr>
      </p:pic>
      <p:pic>
        <p:nvPicPr>
          <p:cNvPr id="16" name="Obraz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03262" y="2969841"/>
            <a:ext cx="951668" cy="828056"/>
          </a:xfrm>
          <a:prstGeom prst="rect">
            <a:avLst/>
          </a:prstGeom>
        </p:spPr>
      </p:pic>
      <p:pic>
        <p:nvPicPr>
          <p:cNvPr id="17" name="Obraz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05326" y="2855252"/>
            <a:ext cx="900832" cy="796304"/>
          </a:xfrm>
          <a:prstGeom prst="rect">
            <a:avLst/>
          </a:prstGeom>
        </p:spPr>
      </p:pic>
      <p:pic>
        <p:nvPicPr>
          <p:cNvPr id="19" name="Obraz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98535" y="1851195"/>
            <a:ext cx="1292205" cy="936372"/>
          </a:xfrm>
          <a:prstGeom prst="rect">
            <a:avLst/>
          </a:prstGeom>
        </p:spPr>
      </p:pic>
      <p:pic>
        <p:nvPicPr>
          <p:cNvPr id="20" name="Obraz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85304" y="2955117"/>
            <a:ext cx="977920" cy="850898"/>
          </a:xfrm>
          <a:prstGeom prst="rect">
            <a:avLst/>
          </a:prstGeom>
        </p:spPr>
      </p:pic>
      <p:pic>
        <p:nvPicPr>
          <p:cNvPr id="21" name="Obraz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790741" y="1902233"/>
            <a:ext cx="1067456" cy="960553"/>
          </a:xfrm>
          <a:prstGeom prst="rect">
            <a:avLst/>
          </a:prstGeom>
        </p:spPr>
      </p:pic>
      <p:pic>
        <p:nvPicPr>
          <p:cNvPr id="22"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97280" y="3940878"/>
            <a:ext cx="1331819" cy="6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505491" y="3787593"/>
            <a:ext cx="1103937" cy="85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http://adst.mp.pl/img/articles/opzg/mpips_jpg.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6531" y="2074961"/>
            <a:ext cx="3017079" cy="6149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adst.mp.pl/img/articles/opzg/PSPE_230x125.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85086" y="2969841"/>
            <a:ext cx="1595751" cy="7681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adst.mp.pl/img/articles/opzg/PTA-230x125.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05476" y="2906449"/>
            <a:ext cx="1647372" cy="7929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adst.mp.pl/img/articles/opzg/spemc_125x125.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67311" y="2965886"/>
            <a:ext cx="900862" cy="7978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http://adst.mp.pl/img/articles/opzg/PZ-125x125.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3175" y="3953629"/>
            <a:ext cx="811340" cy="7185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http://adst.mp.pl/img/articles/opzg/PPOZ_125x196.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54062" y="3859311"/>
            <a:ext cx="1158870" cy="6545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ttp://adst.mp.pl/img/articles/opzg/FPP-125x125.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3784" y="4902255"/>
            <a:ext cx="886939" cy="7855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http://adst.mp.pl/img/articles/opzg/IFMSA-POLAND_300x75.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58371" y="5117393"/>
            <a:ext cx="2134155" cy="5250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http://adst.mp.pl/img/articles/opzg/hope_125x125.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29950" y="4025954"/>
            <a:ext cx="855382" cy="7575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http://adst.mp.pl/img/articles/opzg/COMS_logo_podstawowe_300.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020024" y="4748327"/>
            <a:ext cx="1166923" cy="4995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Naczelna_Rada_v1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66422" y="1978288"/>
            <a:ext cx="2932587" cy="614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nalezione obrazy dla zapytania ceestahc"/>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38039" y="4708474"/>
            <a:ext cx="1690078" cy="845039"/>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p:cNvPicPr>
            <a:picLocks noChangeAspect="1"/>
          </p:cNvPicPr>
          <p:nvPr/>
        </p:nvPicPr>
        <p:blipFill>
          <a:blip r:embed="rId34"/>
          <a:stretch>
            <a:fillRect/>
          </a:stretch>
        </p:blipFill>
        <p:spPr>
          <a:xfrm>
            <a:off x="7751889" y="4854507"/>
            <a:ext cx="1069417" cy="924250"/>
          </a:xfrm>
          <a:prstGeom prst="rect">
            <a:avLst/>
          </a:prstGeom>
        </p:spPr>
      </p:pic>
      <p:pic>
        <p:nvPicPr>
          <p:cNvPr id="18" name="Obraz 17"/>
          <p:cNvPicPr>
            <a:picLocks noChangeAspect="1"/>
          </p:cNvPicPr>
          <p:nvPr/>
        </p:nvPicPr>
        <p:blipFill>
          <a:blip r:embed="rId35"/>
          <a:stretch>
            <a:fillRect/>
          </a:stretch>
        </p:blipFill>
        <p:spPr>
          <a:xfrm>
            <a:off x="8576690" y="5656821"/>
            <a:ext cx="1931999" cy="605047"/>
          </a:xfrm>
          <a:prstGeom prst="rect">
            <a:avLst/>
          </a:prstGeom>
        </p:spPr>
      </p:pic>
      <p:pic>
        <p:nvPicPr>
          <p:cNvPr id="24" name="Obraz 23"/>
          <p:cNvPicPr>
            <a:picLocks noChangeAspect="1"/>
          </p:cNvPicPr>
          <p:nvPr/>
        </p:nvPicPr>
        <p:blipFill>
          <a:blip r:embed="rId36"/>
          <a:stretch>
            <a:fillRect/>
          </a:stretch>
        </p:blipFill>
        <p:spPr>
          <a:xfrm>
            <a:off x="6679790" y="5427354"/>
            <a:ext cx="1002715" cy="430263"/>
          </a:xfrm>
          <a:prstGeom prst="rect">
            <a:avLst/>
          </a:prstGeom>
        </p:spPr>
      </p:pic>
      <p:pic>
        <p:nvPicPr>
          <p:cNvPr id="2048" name="Obraz 2047"/>
          <p:cNvPicPr>
            <a:picLocks noChangeAspect="1"/>
          </p:cNvPicPr>
          <p:nvPr/>
        </p:nvPicPr>
        <p:blipFill>
          <a:blip r:embed="rId37"/>
          <a:stretch>
            <a:fillRect/>
          </a:stretch>
        </p:blipFill>
        <p:spPr>
          <a:xfrm>
            <a:off x="3912084" y="5890846"/>
            <a:ext cx="2951104" cy="430263"/>
          </a:xfrm>
          <a:prstGeom prst="rect">
            <a:avLst/>
          </a:prstGeom>
        </p:spPr>
      </p:pic>
      <p:pic>
        <p:nvPicPr>
          <p:cNvPr id="2049" name="Obraz 2048"/>
          <p:cNvPicPr>
            <a:picLocks noChangeAspect="1"/>
          </p:cNvPicPr>
          <p:nvPr/>
        </p:nvPicPr>
        <p:blipFill>
          <a:blip r:embed="rId38"/>
          <a:stretch>
            <a:fillRect/>
          </a:stretch>
        </p:blipFill>
        <p:spPr>
          <a:xfrm>
            <a:off x="8850539" y="4908310"/>
            <a:ext cx="866826" cy="702819"/>
          </a:xfrm>
          <a:prstGeom prst="rect">
            <a:avLst/>
          </a:prstGeom>
        </p:spPr>
      </p:pic>
      <p:pic>
        <p:nvPicPr>
          <p:cNvPr id="2051" name="Obraz 2050"/>
          <p:cNvPicPr>
            <a:picLocks noChangeAspect="1"/>
          </p:cNvPicPr>
          <p:nvPr/>
        </p:nvPicPr>
        <p:blipFill>
          <a:blip r:embed="rId39"/>
          <a:stretch>
            <a:fillRect/>
          </a:stretch>
        </p:blipFill>
        <p:spPr>
          <a:xfrm>
            <a:off x="10584054" y="4844939"/>
            <a:ext cx="1480828" cy="513599"/>
          </a:xfrm>
          <a:prstGeom prst="rect">
            <a:avLst/>
          </a:prstGeom>
        </p:spPr>
      </p:pic>
      <p:pic>
        <p:nvPicPr>
          <p:cNvPr id="1026" name="Picture 2" descr="Związek Zawodowy Pracowników Farmacji - Związek Zawodowy Pracowników  Farmacji"/>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t="24814" b="24591"/>
          <a:stretch/>
        </p:blipFill>
        <p:spPr bwMode="auto">
          <a:xfrm>
            <a:off x="3515308" y="4607127"/>
            <a:ext cx="1359639" cy="6878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olskie Towarzystwo Gerontologiczne – Portal dla seniorów i 60+ Słowo  Seniora"/>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flipH="1">
            <a:off x="2418564" y="3953629"/>
            <a:ext cx="951668" cy="962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735239" y="4791651"/>
            <a:ext cx="741607" cy="74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az 8">
            <a:extLst>
              <a:ext uri="{FF2B5EF4-FFF2-40B4-BE49-F238E27FC236}">
                <a16:creationId xmlns:a16="http://schemas.microsoft.com/office/drawing/2014/main" id="{FDC2286D-A840-483D-8DA4-F89E1E7F0F18}"/>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966165" y="5889509"/>
            <a:ext cx="1598714" cy="423353"/>
          </a:xfrm>
          <a:prstGeom prst="rect">
            <a:avLst/>
          </a:prstGeom>
        </p:spPr>
      </p:pic>
      <p:pic>
        <p:nvPicPr>
          <p:cNvPr id="2" name="Picture 2" descr="opzg">
            <a:extLst>
              <a:ext uri="{FF2B5EF4-FFF2-40B4-BE49-F238E27FC236}">
                <a16:creationId xmlns:a16="http://schemas.microsoft.com/office/drawing/2014/main" id="{EFE93E22-384A-496D-8576-08B6E97FD576}"/>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79780" y="5772806"/>
            <a:ext cx="1506359" cy="367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zg">
            <a:extLst>
              <a:ext uri="{FF2B5EF4-FFF2-40B4-BE49-F238E27FC236}">
                <a16:creationId xmlns:a16="http://schemas.microsoft.com/office/drawing/2014/main" id="{053480C5-9FDF-4898-B4BF-A8CE36C89195}"/>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338894" y="5917169"/>
            <a:ext cx="1413519" cy="322548"/>
          </a:xfrm>
          <a:prstGeom prst="rect">
            <a:avLst/>
          </a:prstGeom>
          <a:noFill/>
          <a:extLst>
            <a:ext uri="{909E8E84-426E-40DD-AFC4-6F175D3DCCD1}">
              <a14:hiddenFill xmlns:a14="http://schemas.microsoft.com/office/drawing/2010/main">
                <a:solidFill>
                  <a:srgbClr val="FFFFFF"/>
                </a:solidFill>
              </a14:hiddenFill>
            </a:ext>
          </a:extLst>
        </p:spPr>
      </p:pic>
      <p:sp>
        <p:nvSpPr>
          <p:cNvPr id="36" name="Tytuł 35">
            <a:extLst>
              <a:ext uri="{FF2B5EF4-FFF2-40B4-BE49-F238E27FC236}">
                <a16:creationId xmlns:a16="http://schemas.microsoft.com/office/drawing/2014/main" id="{12DA5F78-E4B8-4E13-AEA2-EEB2B59A2CCA}"/>
              </a:ext>
            </a:extLst>
          </p:cNvPr>
          <p:cNvSpPr>
            <a:spLocks noGrp="1"/>
          </p:cNvSpPr>
          <p:nvPr>
            <p:ph type="title"/>
          </p:nvPr>
        </p:nvSpPr>
        <p:spPr>
          <a:xfrm>
            <a:off x="1778647" y="649471"/>
            <a:ext cx="11226801" cy="517064"/>
          </a:xfrm>
        </p:spPr>
        <p:txBody>
          <a:bodyPr/>
          <a:lstStyle/>
          <a:p>
            <a:r>
              <a:rPr lang="pl-PL" b="1" dirty="0" err="1">
                <a:solidFill>
                  <a:srgbClr val="002060"/>
                </a:solidFill>
              </a:rPr>
              <a:t>Partnership</a:t>
            </a:r>
            <a:r>
              <a:rPr lang="pl-PL" b="1" dirty="0">
                <a:solidFill>
                  <a:srgbClr val="002060"/>
                </a:solidFill>
              </a:rPr>
              <a:t> </a:t>
            </a:r>
            <a:r>
              <a:rPr lang="pl-PL" b="1" dirty="0" err="1">
                <a:solidFill>
                  <a:srgbClr val="002060"/>
                </a:solidFill>
              </a:rPr>
              <a:t>organizations</a:t>
            </a:r>
            <a:endParaRPr lang="pl-PL" b="1" dirty="0">
              <a:solidFill>
                <a:srgbClr val="002060"/>
              </a:solidFill>
            </a:endParaRPr>
          </a:p>
        </p:txBody>
      </p:sp>
      <p:pic>
        <p:nvPicPr>
          <p:cNvPr id="48" name="Obraz 21">
            <a:extLst>
              <a:ext uri="{FF2B5EF4-FFF2-40B4-BE49-F238E27FC236}">
                <a16:creationId xmlns:a16="http://schemas.microsoft.com/office/drawing/2014/main" id="{7856EC11-1579-49E0-A821-D8F03B20F73F}"/>
              </a:ext>
            </a:extLst>
          </p:cNvPr>
          <p:cNvPicPr>
            <a:picLocks noChangeAspect="1"/>
          </p:cNvPicPr>
          <p:nvPr/>
        </p:nvPicPr>
        <p:blipFill>
          <a:blip r:embed="rId46"/>
          <a:stretch>
            <a:fillRect/>
          </a:stretch>
        </p:blipFill>
        <p:spPr>
          <a:xfrm>
            <a:off x="194629" y="246083"/>
            <a:ext cx="1288431" cy="1444061"/>
          </a:xfrm>
          <a:prstGeom prst="rect">
            <a:avLst/>
          </a:prstGeom>
        </p:spPr>
      </p:pic>
    </p:spTree>
    <p:extLst>
      <p:ext uri="{BB962C8B-B14F-4D97-AF65-F5344CB8AC3E}">
        <p14:creationId xmlns:p14="http://schemas.microsoft.com/office/powerpoint/2010/main" val="221933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6448" y="401201"/>
            <a:ext cx="11226800" cy="295402"/>
          </a:xfrm>
        </p:spPr>
        <p:txBody>
          <a:bodyPr>
            <a:noAutofit/>
          </a:bodyPr>
          <a:lstStyle/>
          <a:p>
            <a:r>
              <a:rPr lang="en-US" sz="3200" dirty="0">
                <a:solidFill>
                  <a:srgbClr val="000000"/>
                </a:solidFill>
                <a:latin typeface="Calibri" panose="020F0502020204030204" pitchFamily="34" charset="0"/>
                <a:cs typeface="Calibri" panose="020F0502020204030204" pitchFamily="34" charset="0"/>
              </a:rPr>
              <a:t>Routine work schedule </a:t>
            </a:r>
            <a:r>
              <a:rPr lang="pl-PL" sz="3200" dirty="0">
                <a:solidFill>
                  <a:srgbClr val="000000"/>
                </a:solidFill>
                <a:latin typeface="Calibri" panose="020F0502020204030204" pitchFamily="34" charset="0"/>
                <a:cs typeface="Calibri" panose="020F0502020204030204" pitchFamily="34" charset="0"/>
              </a:rPr>
              <a:t>of NPIP </a:t>
            </a:r>
            <a:r>
              <a:rPr lang="en-US" sz="3200" dirty="0">
                <a:solidFill>
                  <a:srgbClr val="000000"/>
                </a:solidFill>
                <a:latin typeface="Calibri" panose="020F0502020204030204" pitchFamily="34" charset="0"/>
                <a:cs typeface="Calibri" panose="020F0502020204030204" pitchFamily="34" charset="0"/>
              </a:rPr>
              <a:t>throughout the year</a:t>
            </a:r>
            <a:endParaRPr lang="en-US" sz="3600" dirty="0">
              <a:solidFill>
                <a:srgbClr val="000000"/>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A0CB7B13-E7E2-42E7-8362-87C8332CB91B}"/>
              </a:ext>
            </a:extLst>
          </p:cNvPr>
          <p:cNvSpPr/>
          <p:nvPr/>
        </p:nvSpPr>
        <p:spPr>
          <a:xfrm>
            <a:off x="783100" y="1449126"/>
            <a:ext cx="1525355" cy="73528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NPIP </a:t>
            </a:r>
            <a:r>
              <a:rPr kumimoji="0" lang="pl-PL" sz="1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Experts</a:t>
            </a: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BOARD MEETING</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4" name="Straight Connector 13">
            <a:extLst>
              <a:ext uri="{FF2B5EF4-FFF2-40B4-BE49-F238E27FC236}">
                <a16:creationId xmlns:a16="http://schemas.microsoft.com/office/drawing/2014/main" id="{A9BC96D5-D5C0-41B6-9BFE-6B2DC86338DE}"/>
              </a:ext>
            </a:extLst>
          </p:cNvPr>
          <p:cNvCxnSpPr>
            <a:cxnSpLocks/>
          </p:cNvCxnSpPr>
          <p:nvPr/>
        </p:nvCxnSpPr>
        <p:spPr>
          <a:xfrm flipH="1">
            <a:off x="3152045" y="1387832"/>
            <a:ext cx="6951" cy="243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D023E1-BA0B-4AE8-ADDB-99F889F864E9}"/>
              </a:ext>
            </a:extLst>
          </p:cNvPr>
          <p:cNvCxnSpPr>
            <a:cxnSpLocks/>
          </p:cNvCxnSpPr>
          <p:nvPr/>
        </p:nvCxnSpPr>
        <p:spPr>
          <a:xfrm>
            <a:off x="2069123" y="2483336"/>
            <a:ext cx="0" cy="129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91B42D-B937-4043-8BE9-071FD71815E5}"/>
              </a:ext>
            </a:extLst>
          </p:cNvPr>
          <p:cNvCxnSpPr>
            <a:cxnSpLocks/>
          </p:cNvCxnSpPr>
          <p:nvPr/>
        </p:nvCxnSpPr>
        <p:spPr>
          <a:xfrm>
            <a:off x="7891259" y="1444061"/>
            <a:ext cx="0" cy="2399574"/>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81E3CF9-A0A1-4D19-8FAB-B9CA1AB1E5B7}"/>
              </a:ext>
            </a:extLst>
          </p:cNvPr>
          <p:cNvSpPr/>
          <p:nvPr/>
        </p:nvSpPr>
        <p:spPr>
          <a:xfrm>
            <a:off x="97366" y="1015276"/>
            <a:ext cx="446156" cy="289511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EVENTS</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Rectangle 52">
            <a:extLst>
              <a:ext uri="{FF2B5EF4-FFF2-40B4-BE49-F238E27FC236}">
                <a16:creationId xmlns:a16="http://schemas.microsoft.com/office/drawing/2014/main" id="{5F841A5D-A51D-4983-9A2E-23F5513022A1}"/>
              </a:ext>
            </a:extLst>
          </p:cNvPr>
          <p:cNvSpPr/>
          <p:nvPr/>
        </p:nvSpPr>
        <p:spPr>
          <a:xfrm>
            <a:off x="2069123" y="2106763"/>
            <a:ext cx="1417996" cy="49830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WORKSHOP FOR PARTNERS</a:t>
            </a:r>
            <a:endPar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cxnSp>
        <p:nvCxnSpPr>
          <p:cNvPr id="60" name="Straight Connector 59">
            <a:extLst>
              <a:ext uri="{FF2B5EF4-FFF2-40B4-BE49-F238E27FC236}">
                <a16:creationId xmlns:a16="http://schemas.microsoft.com/office/drawing/2014/main" id="{CAF798DF-E837-439B-9DF2-CC743F40674D}"/>
              </a:ext>
            </a:extLst>
          </p:cNvPr>
          <p:cNvCxnSpPr>
            <a:cxnSpLocks/>
          </p:cNvCxnSpPr>
          <p:nvPr/>
        </p:nvCxnSpPr>
        <p:spPr>
          <a:xfrm>
            <a:off x="789898" y="1444061"/>
            <a:ext cx="0" cy="2375896"/>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B28280C-9ABF-44EC-A459-78FA41543774}"/>
              </a:ext>
            </a:extLst>
          </p:cNvPr>
          <p:cNvSpPr/>
          <p:nvPr/>
        </p:nvSpPr>
        <p:spPr>
          <a:xfrm>
            <a:off x="9961568" y="1001628"/>
            <a:ext cx="2073886" cy="1328075"/>
          </a:xfrm>
          <a:prstGeom prst="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Recommendations for the new </a:t>
            </a: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influenza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Systemic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challange</a:t>
            </a: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pl-PL"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project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Expert</a:t>
            </a: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debate</a:t>
            </a: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Flu Fighter for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Awards for </a:t>
            </a:r>
            <a:r>
              <a:rPr kumimoji="0" lang="pl-PL"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municipalities</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Arrow: Right 4">
            <a:extLst>
              <a:ext uri="{FF2B5EF4-FFF2-40B4-BE49-F238E27FC236}">
                <a16:creationId xmlns:a16="http://schemas.microsoft.com/office/drawing/2014/main" id="{10179F79-7799-4768-B70C-5BE3F3972AD0}"/>
              </a:ext>
            </a:extLst>
          </p:cNvPr>
          <p:cNvSpPr/>
          <p:nvPr/>
        </p:nvSpPr>
        <p:spPr>
          <a:xfrm>
            <a:off x="9545073" y="1429237"/>
            <a:ext cx="358724" cy="30852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Arrow: Right 67">
            <a:extLst>
              <a:ext uri="{FF2B5EF4-FFF2-40B4-BE49-F238E27FC236}">
                <a16:creationId xmlns:a16="http://schemas.microsoft.com/office/drawing/2014/main" id="{1CE765A8-3310-4C66-9E44-1DC32B015EB1}"/>
              </a:ext>
            </a:extLst>
          </p:cNvPr>
          <p:cNvSpPr/>
          <p:nvPr/>
        </p:nvSpPr>
        <p:spPr>
          <a:xfrm>
            <a:off x="4766065" y="1384473"/>
            <a:ext cx="358724" cy="30852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Arrow: Right 10">
            <a:extLst>
              <a:ext uri="{FF2B5EF4-FFF2-40B4-BE49-F238E27FC236}">
                <a16:creationId xmlns:a16="http://schemas.microsoft.com/office/drawing/2014/main" id="{63BD9E34-2323-4D23-9BA3-9AB5B054A63A}"/>
              </a:ext>
            </a:extLst>
          </p:cNvPr>
          <p:cNvSpPr/>
          <p:nvPr/>
        </p:nvSpPr>
        <p:spPr>
          <a:xfrm>
            <a:off x="3551254" y="2651825"/>
            <a:ext cx="3855877" cy="585703"/>
          </a:xfrm>
          <a:prstGeom prst="right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476728">
                    <a:lumMod val="75000"/>
                  </a:srgbClr>
                </a:solidFill>
                <a:effectLst/>
                <a:uLnTx/>
                <a:uFillTx/>
                <a:latin typeface="Calibri" panose="020F0502020204030204" pitchFamily="34" charset="0"/>
                <a:ea typeface="+mn-ea"/>
                <a:cs typeface="Calibri" panose="020F0502020204030204" pitchFamily="34" charset="0"/>
              </a:rPr>
              <a:t>OUTCOMES  to DISTRIBUTE</a:t>
            </a:r>
            <a:endParaRPr kumimoji="0" lang="en-US" sz="1400" b="1" i="0" u="none" strike="noStrike" kern="1200" cap="none" spc="0" normalizeH="0" baseline="0" noProof="0" dirty="0">
              <a:ln>
                <a:noFill/>
              </a:ln>
              <a:solidFill>
                <a:srgbClr val="476728">
                  <a:lumMod val="75000"/>
                </a:srgbClr>
              </a:solidFill>
              <a:effectLst/>
              <a:uLnTx/>
              <a:uFillTx/>
              <a:latin typeface="Calibri" panose="020F0502020204030204" pitchFamily="34" charset="0"/>
              <a:ea typeface="+mn-ea"/>
              <a:cs typeface="Calibri" panose="020F0502020204030204" pitchFamily="34" charset="0"/>
            </a:endParaRPr>
          </a:p>
        </p:txBody>
      </p:sp>
      <p:sp>
        <p:nvSpPr>
          <p:cNvPr id="69" name="Rectangle 68">
            <a:extLst>
              <a:ext uri="{FF2B5EF4-FFF2-40B4-BE49-F238E27FC236}">
                <a16:creationId xmlns:a16="http://schemas.microsoft.com/office/drawing/2014/main" id="{60FE4B1E-5090-4E07-A493-E73C548C013B}"/>
              </a:ext>
            </a:extLst>
          </p:cNvPr>
          <p:cNvSpPr/>
          <p:nvPr/>
        </p:nvSpPr>
        <p:spPr>
          <a:xfrm>
            <a:off x="5216204" y="1149068"/>
            <a:ext cx="2435630" cy="998988"/>
          </a:xfrm>
          <a:prstGeom prst="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ummary</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the</a:t>
            </a: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epi</a:t>
            </a: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flu season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Topic</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risk group of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Sy</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stem challenge - introduction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wards for journalists</a:t>
            </a:r>
          </a:p>
        </p:txBody>
      </p:sp>
      <p:sp>
        <p:nvSpPr>
          <p:cNvPr id="76" name="Arrow: Right 75">
            <a:extLst>
              <a:ext uri="{FF2B5EF4-FFF2-40B4-BE49-F238E27FC236}">
                <a16:creationId xmlns:a16="http://schemas.microsoft.com/office/drawing/2014/main" id="{5CA80493-7BED-41C5-9EDD-DC71959D0EEB}"/>
              </a:ext>
            </a:extLst>
          </p:cNvPr>
          <p:cNvSpPr/>
          <p:nvPr/>
        </p:nvSpPr>
        <p:spPr>
          <a:xfrm>
            <a:off x="3158996" y="4769964"/>
            <a:ext cx="8381705" cy="707818"/>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HCW EDU CAMPAIGN</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Virtual </a:t>
            </a:r>
            <a:r>
              <a:rPr kumimoji="0" lang="pl-PL"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Academy</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a:t>
            </a:r>
            <a:r>
              <a:rPr kumimoji="0" lang="pl-PL"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Flu</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conferences</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pl-PL"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edu</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materials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7" name="Arrow: Right 76">
            <a:extLst>
              <a:ext uri="{FF2B5EF4-FFF2-40B4-BE49-F238E27FC236}">
                <a16:creationId xmlns:a16="http://schemas.microsoft.com/office/drawing/2014/main" id="{DAEAE65E-2062-4F45-B741-13D3E32916AE}"/>
              </a:ext>
            </a:extLst>
          </p:cNvPr>
          <p:cNvSpPr/>
          <p:nvPr/>
        </p:nvSpPr>
        <p:spPr>
          <a:xfrm>
            <a:off x="7891259" y="6041440"/>
            <a:ext cx="3649442" cy="707818"/>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LAY PUBLIC </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MEDIA CAMPAIGN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8" name="Arrow: Right 77">
            <a:extLst>
              <a:ext uri="{FF2B5EF4-FFF2-40B4-BE49-F238E27FC236}">
                <a16:creationId xmlns:a16="http://schemas.microsoft.com/office/drawing/2014/main" id="{A54D88E6-887B-4C1C-84B9-367EAF94BFE3}"/>
              </a:ext>
            </a:extLst>
          </p:cNvPr>
          <p:cNvSpPr/>
          <p:nvPr/>
        </p:nvSpPr>
        <p:spPr>
          <a:xfrm>
            <a:off x="4709164" y="5430231"/>
            <a:ext cx="4758481" cy="707818"/>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MUNICIPALITIES </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EDU CAMPAIGN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9" name="Arrow: Right 78">
            <a:extLst>
              <a:ext uri="{FF2B5EF4-FFF2-40B4-BE49-F238E27FC236}">
                <a16:creationId xmlns:a16="http://schemas.microsoft.com/office/drawing/2014/main" id="{006A6945-15DD-4E52-89FE-629C6AA89400}"/>
              </a:ext>
            </a:extLst>
          </p:cNvPr>
          <p:cNvSpPr/>
          <p:nvPr/>
        </p:nvSpPr>
        <p:spPr>
          <a:xfrm>
            <a:off x="1978155" y="3977319"/>
            <a:ext cx="9562546" cy="707818"/>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HEALTH AUTHORITIES: </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Public </a:t>
            </a:r>
            <a:r>
              <a:rPr kumimoji="0" lang="pl-PL"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Affairs</a:t>
            </a:r>
            <a:r>
              <a:rPr kumimoji="0" lang="pl-P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Media Relations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0" name="Rectangle 29">
            <a:extLst>
              <a:ext uri="{FF2B5EF4-FFF2-40B4-BE49-F238E27FC236}">
                <a16:creationId xmlns:a16="http://schemas.microsoft.com/office/drawing/2014/main" id="{91070601-2432-4F26-96A4-5846B6D25A43}"/>
              </a:ext>
            </a:extLst>
          </p:cNvPr>
          <p:cNvSpPr/>
          <p:nvPr/>
        </p:nvSpPr>
        <p:spPr>
          <a:xfrm>
            <a:off x="0" y="3935360"/>
            <a:ext cx="226736" cy="292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DEC77C93-E0A7-44E9-A9F7-F896C95B0843}"/>
              </a:ext>
            </a:extLst>
          </p:cNvPr>
          <p:cNvSpPr/>
          <p:nvPr/>
        </p:nvSpPr>
        <p:spPr>
          <a:xfrm>
            <a:off x="142461" y="4129280"/>
            <a:ext cx="399408" cy="221210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EDUCATION</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3" name="Picture 2">
            <a:extLst>
              <a:ext uri="{FF2B5EF4-FFF2-40B4-BE49-F238E27FC236}">
                <a16:creationId xmlns:a16="http://schemas.microsoft.com/office/drawing/2014/main" id="{9A753DBE-F1EF-461A-A8F7-306005A6A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477" y="2126277"/>
            <a:ext cx="1259450" cy="10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pole tekstowe 43">
            <a:extLst>
              <a:ext uri="{FF2B5EF4-FFF2-40B4-BE49-F238E27FC236}">
                <a16:creationId xmlns:a16="http://schemas.microsoft.com/office/drawing/2014/main" id="{90281587-2840-4185-8962-A3E1B3BE6688}"/>
              </a:ext>
            </a:extLst>
          </p:cNvPr>
          <p:cNvSpPr txBox="1"/>
          <p:nvPr/>
        </p:nvSpPr>
        <p:spPr>
          <a:xfrm>
            <a:off x="8057510" y="2490256"/>
            <a:ext cx="1453149"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rgbClr val="080812"/>
                </a:solidFill>
                <a:effectLst/>
                <a:uLnTx/>
                <a:uFillTx/>
                <a:latin typeface="Calibri" panose="020F0502020204030204" pitchFamily="34" charset="0"/>
                <a:ea typeface="+mn-ea"/>
                <a:cs typeface="Calibri" panose="020F0502020204030204" pitchFamily="34" charset="0"/>
              </a:rPr>
              <a:t>NATIONAL DAY OF INFLUENZA PREVENTION</a:t>
            </a:r>
          </a:p>
        </p:txBody>
      </p:sp>
      <p:cxnSp>
        <p:nvCxnSpPr>
          <p:cNvPr id="35" name="Straight Connector 34">
            <a:extLst>
              <a:ext uri="{FF2B5EF4-FFF2-40B4-BE49-F238E27FC236}">
                <a16:creationId xmlns:a16="http://schemas.microsoft.com/office/drawing/2014/main" id="{B5BCDFBA-C2EB-42B2-8946-F0B898595743}"/>
              </a:ext>
            </a:extLst>
          </p:cNvPr>
          <p:cNvCxnSpPr>
            <a:cxnSpLocks/>
          </p:cNvCxnSpPr>
          <p:nvPr/>
        </p:nvCxnSpPr>
        <p:spPr>
          <a:xfrm flipH="1">
            <a:off x="8283518" y="2944415"/>
            <a:ext cx="5934" cy="8791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72A0784D-3636-4FD5-9EC4-ECFBD4235F75}"/>
              </a:ext>
            </a:extLst>
          </p:cNvPr>
          <p:cNvSpPr/>
          <p:nvPr/>
        </p:nvSpPr>
        <p:spPr>
          <a:xfrm>
            <a:off x="516415" y="3357893"/>
            <a:ext cx="11519039" cy="73528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EB6E9915-34F8-4373-A1C1-B18DE0E8F316}"/>
              </a:ext>
            </a:extLst>
          </p:cNvPr>
          <p:cNvSpPr txBox="1"/>
          <p:nvPr/>
        </p:nvSpPr>
        <p:spPr>
          <a:xfrm>
            <a:off x="4169384" y="3530393"/>
            <a:ext cx="510076" cy="4205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Q2</a:t>
            </a:r>
            <a:endParaRPr kumimoji="0" lang="en-US"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 name="TextBox 37">
            <a:extLst>
              <a:ext uri="{FF2B5EF4-FFF2-40B4-BE49-F238E27FC236}">
                <a16:creationId xmlns:a16="http://schemas.microsoft.com/office/drawing/2014/main" id="{6D9959A9-C3DB-43AE-A992-A7700FD8CA34}"/>
              </a:ext>
            </a:extLst>
          </p:cNvPr>
          <p:cNvSpPr txBox="1"/>
          <p:nvPr/>
        </p:nvSpPr>
        <p:spPr>
          <a:xfrm>
            <a:off x="7111284" y="3545361"/>
            <a:ext cx="510076" cy="4205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Q3</a:t>
            </a:r>
            <a:endParaRPr kumimoji="0" lang="en-US"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 name="TextBox 39">
            <a:extLst>
              <a:ext uri="{FF2B5EF4-FFF2-40B4-BE49-F238E27FC236}">
                <a16:creationId xmlns:a16="http://schemas.microsoft.com/office/drawing/2014/main" id="{05512A53-C401-41A4-9680-C8569E6902AB}"/>
              </a:ext>
            </a:extLst>
          </p:cNvPr>
          <p:cNvSpPr txBox="1"/>
          <p:nvPr/>
        </p:nvSpPr>
        <p:spPr>
          <a:xfrm>
            <a:off x="9719675" y="3571098"/>
            <a:ext cx="510076" cy="4205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Q4</a:t>
            </a:r>
            <a:endParaRPr kumimoji="0" lang="en-US"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1" name="TextBox 40">
            <a:extLst>
              <a:ext uri="{FF2B5EF4-FFF2-40B4-BE49-F238E27FC236}">
                <a16:creationId xmlns:a16="http://schemas.microsoft.com/office/drawing/2014/main" id="{8C8CC747-AE1F-4646-955B-B517E498E378}"/>
              </a:ext>
            </a:extLst>
          </p:cNvPr>
          <p:cNvSpPr txBox="1"/>
          <p:nvPr/>
        </p:nvSpPr>
        <p:spPr>
          <a:xfrm>
            <a:off x="1295009" y="3547328"/>
            <a:ext cx="510076" cy="4205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Q1</a:t>
            </a:r>
            <a:endParaRPr kumimoji="0" lang="en-US" sz="2133"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3" name="Rectangle 52">
            <a:extLst>
              <a:ext uri="{FF2B5EF4-FFF2-40B4-BE49-F238E27FC236}">
                <a16:creationId xmlns:a16="http://schemas.microsoft.com/office/drawing/2014/main" id="{D262F3EB-32AA-48A1-81DF-26D42AD032CA}"/>
              </a:ext>
            </a:extLst>
          </p:cNvPr>
          <p:cNvSpPr/>
          <p:nvPr/>
        </p:nvSpPr>
        <p:spPr>
          <a:xfrm>
            <a:off x="1565858" y="2733956"/>
            <a:ext cx="1347092" cy="49830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EXPERTS’ CONSENSUS</a:t>
            </a:r>
            <a:endPar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cxnSp>
        <p:nvCxnSpPr>
          <p:cNvPr id="44" name="Straight Connector 22">
            <a:extLst>
              <a:ext uri="{FF2B5EF4-FFF2-40B4-BE49-F238E27FC236}">
                <a16:creationId xmlns:a16="http://schemas.microsoft.com/office/drawing/2014/main" id="{879DD948-B04C-4D6D-B00D-D2972377E181}"/>
              </a:ext>
            </a:extLst>
          </p:cNvPr>
          <p:cNvCxnSpPr>
            <a:cxnSpLocks/>
          </p:cNvCxnSpPr>
          <p:nvPr/>
        </p:nvCxnSpPr>
        <p:spPr>
          <a:xfrm flipH="1">
            <a:off x="1550047" y="2727321"/>
            <a:ext cx="10340" cy="858415"/>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52">
            <a:extLst>
              <a:ext uri="{FF2B5EF4-FFF2-40B4-BE49-F238E27FC236}">
                <a16:creationId xmlns:a16="http://schemas.microsoft.com/office/drawing/2014/main" id="{41490701-3A13-4E91-9C8B-96196A9DBF85}"/>
              </a:ext>
            </a:extLst>
          </p:cNvPr>
          <p:cNvSpPr/>
          <p:nvPr/>
        </p:nvSpPr>
        <p:spPr>
          <a:xfrm>
            <a:off x="3487119" y="2241243"/>
            <a:ext cx="3539409" cy="245446"/>
          </a:xfrm>
          <a:prstGeom prst="rect">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TOGETHER AGAINST INFECTIOUS DISEASES</a:t>
            </a:r>
            <a:endPar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pic>
        <p:nvPicPr>
          <p:cNvPr id="47" name="Obraz 21">
            <a:extLst>
              <a:ext uri="{FF2B5EF4-FFF2-40B4-BE49-F238E27FC236}">
                <a16:creationId xmlns:a16="http://schemas.microsoft.com/office/drawing/2014/main" id="{AD9BD570-7D79-4054-B494-C176567005DF}"/>
              </a:ext>
            </a:extLst>
          </p:cNvPr>
          <p:cNvPicPr>
            <a:picLocks noChangeAspect="1"/>
          </p:cNvPicPr>
          <p:nvPr/>
        </p:nvPicPr>
        <p:blipFill>
          <a:blip r:embed="rId4"/>
          <a:stretch>
            <a:fillRect/>
          </a:stretch>
        </p:blipFill>
        <p:spPr>
          <a:xfrm>
            <a:off x="56706" y="0"/>
            <a:ext cx="1288431" cy="1444061"/>
          </a:xfrm>
          <a:prstGeom prst="rect">
            <a:avLst/>
          </a:prstGeom>
        </p:spPr>
      </p:pic>
      <p:pic>
        <p:nvPicPr>
          <p:cNvPr id="42" name="Picture 2">
            <a:extLst>
              <a:ext uri="{FF2B5EF4-FFF2-40B4-BE49-F238E27FC236}">
                <a16:creationId xmlns:a16="http://schemas.microsoft.com/office/drawing/2014/main" id="{7BF5CA9F-089D-4477-9BD5-96C4771F5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885" y="1058853"/>
            <a:ext cx="1556981" cy="77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a:extLst>
              <a:ext uri="{FF2B5EF4-FFF2-40B4-BE49-F238E27FC236}">
                <a16:creationId xmlns:a16="http://schemas.microsoft.com/office/drawing/2014/main" id="{11903461-6D7B-4011-96D4-F7FD2968F9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251" y="1034039"/>
            <a:ext cx="1532597" cy="73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8" descr="Image result for poland circle flag">
            <a:extLst>
              <a:ext uri="{FF2B5EF4-FFF2-40B4-BE49-F238E27FC236}">
                <a16:creationId xmlns:a16="http://schemas.microsoft.com/office/drawing/2014/main" id="{829DFEB6-1255-4844-B9DA-DE7CD08EF7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91153" y="174176"/>
            <a:ext cx="589039" cy="58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8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3EC0E640-6448-4DCF-BFB8-21747F6F933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7" name="Object 16" hidden="1">
                        <a:extLst>
                          <a:ext uri="{FF2B5EF4-FFF2-40B4-BE49-F238E27FC236}">
                            <a16:creationId xmlns:a16="http://schemas.microsoft.com/office/drawing/2014/main" id="{3EC0E640-6448-4DCF-BFB8-21747F6F933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A8A78A67-32F0-48B1-8530-CA277B013DCB}"/>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10" rtl="0" eaLnBrk="1" fontAlgn="auto"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CD3006D8-28A1-4C47-B39B-1B4CE8927E7C}"/>
              </a:ext>
            </a:extLst>
          </p:cNvPr>
          <p:cNvSpPr>
            <a:spLocks noGrp="1"/>
          </p:cNvSpPr>
          <p:nvPr>
            <p:ph type="title"/>
          </p:nvPr>
        </p:nvSpPr>
        <p:spPr>
          <a:xfrm>
            <a:off x="1167050" y="208174"/>
            <a:ext cx="11226800" cy="609398"/>
          </a:xfrm>
        </p:spPr>
        <p:txBody>
          <a:bodyPr/>
          <a:lstStyle/>
          <a:p>
            <a:pPr marL="474121"/>
            <a:r>
              <a:rPr lang="pl-PL" sz="4400" b="1" dirty="0">
                <a:solidFill>
                  <a:srgbClr val="000000"/>
                </a:solidFill>
                <a:latin typeface="Calibri" panose="020F0502020204030204" pitchFamily="34" charset="0"/>
                <a:cs typeface="Calibri" panose="020F0502020204030204" pitchFamily="34" charset="0"/>
              </a:rPr>
              <a:t>ACHIEVEMENTS</a:t>
            </a:r>
            <a:endParaRPr lang="en-GB" sz="4400" b="1" dirty="0">
              <a:solidFill>
                <a:srgbClr val="000000"/>
              </a:solidFill>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EB33339D-157D-4CA6-B14A-CA20457DD575}"/>
              </a:ext>
            </a:extLst>
          </p:cNvPr>
          <p:cNvSpPr/>
          <p:nvPr/>
        </p:nvSpPr>
        <p:spPr>
          <a:xfrm>
            <a:off x="349981" y="6276262"/>
            <a:ext cx="2469500" cy="53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80472" marR="0" lvl="0" indent="-480472" algn="l" defTabSz="1219110" rtl="0" eaLnBrk="1" fontAlgn="auto" latinLnBrk="0" hangingPunct="1">
              <a:lnSpc>
                <a:spcPct val="100000"/>
              </a:lnSpc>
              <a:spcBef>
                <a:spcPts val="0"/>
              </a:spcBef>
              <a:spcAft>
                <a:spcPts val="0"/>
              </a:spcAft>
              <a:buClr>
                <a:srgbClr val="3E90D0">
                  <a:lumMod val="20000"/>
                  <a:lumOff val="80000"/>
                </a:srgbClr>
              </a:buClr>
              <a:buSzTx/>
              <a:buFont typeface="Arial" panose="020B0604020202020204" pitchFamily="34" charset="0"/>
              <a:buChar char="•"/>
              <a:tabLst/>
              <a:defRPr/>
            </a:pPr>
            <a:endParaRPr kumimoji="0" lang="en-GB" sz="1867" b="1" i="0" u="none" strike="noStrike" kern="1200" cap="none" spc="0" normalizeH="0" baseline="0" noProof="0" dirty="0">
              <a:ln>
                <a:noFill/>
              </a:ln>
              <a:solidFill>
                <a:srgbClr val="6B747B">
                  <a:lumMod val="50000"/>
                </a:srgbClr>
              </a:solidFill>
              <a:effectLst/>
              <a:uLnTx/>
              <a:uFillTx/>
              <a:latin typeface="Arial" panose="020B0604020202020204"/>
              <a:ea typeface="+mn-ea"/>
              <a:cs typeface="+mn-cs"/>
            </a:endParaRPr>
          </a:p>
        </p:txBody>
      </p:sp>
      <p:cxnSp>
        <p:nvCxnSpPr>
          <p:cNvPr id="120" name="Straight Connector 119">
            <a:extLst>
              <a:ext uri="{FF2B5EF4-FFF2-40B4-BE49-F238E27FC236}">
                <a16:creationId xmlns:a16="http://schemas.microsoft.com/office/drawing/2014/main" id="{E9E1821F-B858-4C7F-A049-B7484619AD92}"/>
              </a:ext>
            </a:extLst>
          </p:cNvPr>
          <p:cNvCxnSpPr>
            <a:cxnSpLocks/>
          </p:cNvCxnSpPr>
          <p:nvPr/>
        </p:nvCxnSpPr>
        <p:spPr>
          <a:xfrm flipH="1">
            <a:off x="2057267" y="1628373"/>
            <a:ext cx="1" cy="1123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442090E-D85E-4FFC-9F7C-A7B54400349D}"/>
              </a:ext>
            </a:extLst>
          </p:cNvPr>
          <p:cNvCxnSpPr>
            <a:cxnSpLocks/>
          </p:cNvCxnSpPr>
          <p:nvPr/>
        </p:nvCxnSpPr>
        <p:spPr>
          <a:xfrm flipH="1">
            <a:off x="5413704" y="1644937"/>
            <a:ext cx="1" cy="1123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E48C26F-D636-4933-9219-4CF9C3E4ED77}"/>
              </a:ext>
            </a:extLst>
          </p:cNvPr>
          <p:cNvCxnSpPr>
            <a:cxnSpLocks/>
          </p:cNvCxnSpPr>
          <p:nvPr/>
        </p:nvCxnSpPr>
        <p:spPr>
          <a:xfrm flipH="1">
            <a:off x="8588457" y="1651206"/>
            <a:ext cx="1" cy="1123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FFDA30D-4987-47ED-97F5-5A30874FA9F8}"/>
              </a:ext>
            </a:extLst>
          </p:cNvPr>
          <p:cNvCxnSpPr>
            <a:cxnSpLocks/>
          </p:cNvCxnSpPr>
          <p:nvPr/>
        </p:nvCxnSpPr>
        <p:spPr>
          <a:xfrm flipH="1">
            <a:off x="6494603" y="2918272"/>
            <a:ext cx="1" cy="1123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8A5959D-588B-4FA3-BB40-6FA642AA5642}"/>
              </a:ext>
            </a:extLst>
          </p:cNvPr>
          <p:cNvCxnSpPr>
            <a:cxnSpLocks/>
          </p:cNvCxnSpPr>
          <p:nvPr/>
        </p:nvCxnSpPr>
        <p:spPr>
          <a:xfrm flipH="1">
            <a:off x="2932563" y="2889469"/>
            <a:ext cx="1" cy="1123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3ABA55D-BDCF-40BA-8788-9B43A5E36CB0}"/>
              </a:ext>
            </a:extLst>
          </p:cNvPr>
          <p:cNvCxnSpPr>
            <a:cxnSpLocks/>
          </p:cNvCxnSpPr>
          <p:nvPr/>
        </p:nvCxnSpPr>
        <p:spPr>
          <a:xfrm flipH="1">
            <a:off x="152273" y="2926963"/>
            <a:ext cx="1" cy="1123291"/>
          </a:xfrm>
          <a:prstGeom prst="line">
            <a:avLst/>
          </a:prstGeom>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8CE2F0C6-8139-442E-B019-20EC1DCB8F3E}"/>
              </a:ext>
            </a:extLst>
          </p:cNvPr>
          <p:cNvSpPr/>
          <p:nvPr/>
        </p:nvSpPr>
        <p:spPr>
          <a:xfrm>
            <a:off x="2062721" y="1247648"/>
            <a:ext cx="2185294" cy="107235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000000"/>
                </a:solidFill>
                <a:latin typeface="Calibri" panose="020F0502020204030204" pitchFamily="34" charset="0"/>
                <a:cs typeface="Calibri" panose="020F0502020204030204" pitchFamily="34" charset="0"/>
              </a:rPr>
              <a:t>Universal influenza </a:t>
            </a:r>
            <a:r>
              <a:rPr lang="pl-PL" b="1" dirty="0" err="1">
                <a:solidFill>
                  <a:srgbClr val="000000"/>
                </a:solidFill>
                <a:latin typeface="Calibri" panose="020F0502020204030204" pitchFamily="34" charset="0"/>
                <a:cs typeface="Calibri" panose="020F0502020204030204" pitchFamily="34" charset="0"/>
              </a:rPr>
              <a:t>vaccination</a:t>
            </a:r>
            <a:r>
              <a:rPr lang="pl-PL" b="1" dirty="0">
                <a:solidFill>
                  <a:srgbClr val="000000"/>
                </a:solidFill>
                <a:latin typeface="Calibri" panose="020F0502020204030204" pitchFamily="34" charset="0"/>
                <a:cs typeface="Calibri" panose="020F0502020204030204" pitchFamily="34" charset="0"/>
              </a:rPr>
              <a:t> </a:t>
            </a:r>
            <a:r>
              <a:rPr lang="pl-PL" sz="1600" dirty="0" err="1">
                <a:solidFill>
                  <a:srgbClr val="000000"/>
                </a:solidFill>
                <a:latin typeface="Calibri" panose="020F0502020204030204" pitchFamily="34" charset="0"/>
                <a:cs typeface="Calibri" panose="020F0502020204030204" pitchFamily="34" charset="0"/>
              </a:rPr>
              <a:t>recommendation</a:t>
            </a:r>
            <a:r>
              <a:rPr lang="pl-PL" sz="1600" dirty="0">
                <a:solidFill>
                  <a:srgbClr val="000000"/>
                </a:solidFill>
                <a:latin typeface="Calibri" panose="020F0502020204030204" pitchFamily="34" charset="0"/>
                <a:cs typeface="Calibri" panose="020F0502020204030204" pitchFamily="34" charset="0"/>
              </a:rPr>
              <a:t> in NIP</a:t>
            </a:r>
            <a:endParaRPr lang="en-US" sz="1600" dirty="0">
              <a:solidFill>
                <a:srgbClr val="000000"/>
              </a:solidFill>
              <a:latin typeface="Calibri" panose="020F0502020204030204" pitchFamily="34" charset="0"/>
              <a:cs typeface="Calibri" panose="020F0502020204030204" pitchFamily="34" charset="0"/>
            </a:endParaRPr>
          </a:p>
        </p:txBody>
      </p:sp>
      <p:sp>
        <p:nvSpPr>
          <p:cNvPr id="129" name="Rectangle 128">
            <a:extLst>
              <a:ext uri="{FF2B5EF4-FFF2-40B4-BE49-F238E27FC236}">
                <a16:creationId xmlns:a16="http://schemas.microsoft.com/office/drawing/2014/main" id="{784339F3-AB6A-4BF1-9F28-8FBB99F3481E}"/>
              </a:ext>
            </a:extLst>
          </p:cNvPr>
          <p:cNvSpPr/>
          <p:nvPr/>
        </p:nvSpPr>
        <p:spPr>
          <a:xfrm>
            <a:off x="5406147" y="1230009"/>
            <a:ext cx="2185294" cy="107235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000000"/>
                </a:solidFill>
                <a:latin typeface="Calibri" panose="020F0502020204030204" pitchFamily="34" charset="0"/>
                <a:cs typeface="Calibri" panose="020F0502020204030204" pitchFamily="34" charset="0"/>
              </a:rPr>
              <a:t>HA engagement</a:t>
            </a:r>
          </a:p>
          <a:p>
            <a:pPr algn="ctr"/>
            <a:r>
              <a:rPr lang="pl-PL" sz="1400" dirty="0">
                <a:solidFill>
                  <a:srgbClr val="000000"/>
                </a:solidFill>
                <a:latin typeface="Calibri" panose="020F0502020204030204" pitchFamily="34" charset="0"/>
                <a:cs typeface="Calibri" panose="020F0502020204030204" pitchFamily="34" charset="0"/>
              </a:rPr>
              <a:t>MoH public </a:t>
            </a:r>
            <a:r>
              <a:rPr lang="pl-PL" sz="1400" dirty="0" err="1">
                <a:solidFill>
                  <a:srgbClr val="000000"/>
                </a:solidFill>
                <a:latin typeface="Calibri" panose="020F0502020204030204" pitchFamily="34" charset="0"/>
                <a:cs typeface="Calibri" panose="020F0502020204030204" pitchFamily="34" charset="0"/>
              </a:rPr>
              <a:t>vaccintaion</a:t>
            </a:r>
            <a:r>
              <a:rPr lang="pl-PL" sz="1400" dirty="0">
                <a:solidFill>
                  <a:srgbClr val="000000"/>
                </a:solidFill>
                <a:latin typeface="Calibri" panose="020F0502020204030204" pitchFamily="34" charset="0"/>
                <a:cs typeface="Calibri" panose="020F0502020204030204" pitchFamily="34" charset="0"/>
              </a:rPr>
              <a:t> </a:t>
            </a:r>
          </a:p>
          <a:p>
            <a:pPr algn="ctr"/>
            <a:r>
              <a:rPr lang="pl-PL" sz="1400" dirty="0" err="1">
                <a:solidFill>
                  <a:srgbClr val="000000"/>
                </a:solidFill>
                <a:latin typeface="Calibri" panose="020F0502020204030204" pitchFamily="34" charset="0"/>
                <a:cs typeface="Calibri" panose="020F0502020204030204" pitchFamily="34" charset="0"/>
              </a:rPr>
              <a:t>Flu</a:t>
            </a:r>
            <a:r>
              <a:rPr lang="pl-PL" sz="1400" dirty="0">
                <a:solidFill>
                  <a:srgbClr val="000000"/>
                </a:solidFill>
                <a:latin typeface="Calibri" panose="020F0502020204030204" pitchFamily="34" charset="0"/>
                <a:cs typeface="Calibri" panose="020F0502020204030204" pitchFamily="34" charset="0"/>
              </a:rPr>
              <a:t> Forum in </a:t>
            </a:r>
            <a:r>
              <a:rPr lang="pl-PL" sz="1400" dirty="0" err="1">
                <a:solidFill>
                  <a:srgbClr val="000000"/>
                </a:solidFill>
                <a:latin typeface="Calibri" panose="020F0502020204030204" pitchFamily="34" charset="0"/>
                <a:cs typeface="Calibri" panose="020F0502020204030204" pitchFamily="34" charset="0"/>
              </a:rPr>
              <a:t>Parliament</a:t>
            </a:r>
            <a:endParaRPr lang="en-US" sz="1400" dirty="0">
              <a:solidFill>
                <a:srgbClr val="000000"/>
              </a:solidFill>
              <a:latin typeface="Calibri" panose="020F0502020204030204" pitchFamily="34" charset="0"/>
              <a:cs typeface="Calibri" panose="020F0502020204030204" pitchFamily="34" charset="0"/>
            </a:endParaRPr>
          </a:p>
        </p:txBody>
      </p:sp>
      <p:sp>
        <p:nvSpPr>
          <p:cNvPr id="130" name="Rectangle 129">
            <a:extLst>
              <a:ext uri="{FF2B5EF4-FFF2-40B4-BE49-F238E27FC236}">
                <a16:creationId xmlns:a16="http://schemas.microsoft.com/office/drawing/2014/main" id="{2D1B2AE1-EEEA-4CE9-ADFF-4DD4F5D7FFBA}"/>
              </a:ext>
            </a:extLst>
          </p:cNvPr>
          <p:cNvSpPr/>
          <p:nvPr/>
        </p:nvSpPr>
        <p:spPr>
          <a:xfrm>
            <a:off x="8588457" y="957480"/>
            <a:ext cx="2581288" cy="155601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pl-PL" b="1" dirty="0">
                <a:solidFill>
                  <a:srgbClr val="000000"/>
                </a:solidFill>
                <a:latin typeface="Calibri" panose="020F0502020204030204" pitchFamily="34" charset="0"/>
                <a:cs typeface="Calibri" panose="020F0502020204030204" pitchFamily="34" charset="0"/>
              </a:rPr>
              <a:t>50% </a:t>
            </a:r>
            <a:r>
              <a:rPr lang="pl-PL" b="1" dirty="0" err="1">
                <a:solidFill>
                  <a:srgbClr val="000000"/>
                </a:solidFill>
                <a:latin typeface="Calibri" panose="020F0502020204030204" pitchFamily="34" charset="0"/>
                <a:cs typeface="Calibri" panose="020F0502020204030204" pitchFamily="34" charset="0"/>
              </a:rPr>
              <a:t>reimbursement</a:t>
            </a:r>
            <a:endParaRPr lang="pl-PL" b="1" dirty="0">
              <a:solidFill>
                <a:srgbClr val="000000"/>
              </a:solidFill>
              <a:latin typeface="Calibri" panose="020F0502020204030204" pitchFamily="34" charset="0"/>
              <a:cs typeface="Calibri" panose="020F0502020204030204" pitchFamily="34" charset="0"/>
            </a:endParaRPr>
          </a:p>
          <a:p>
            <a:pPr marL="447675" indent="-180975">
              <a:buFont typeface="Arial" panose="020B0604020202020204" pitchFamily="34" charset="0"/>
              <a:buChar char="•"/>
            </a:pPr>
            <a:r>
              <a:rPr lang="pl-PL" sz="1600" b="1" dirty="0">
                <a:solidFill>
                  <a:srgbClr val="000000"/>
                </a:solidFill>
                <a:latin typeface="Calibri" panose="020F0502020204030204" pitchFamily="34" charset="0"/>
                <a:cs typeface="Calibri" panose="020F0502020204030204" pitchFamily="34" charset="0"/>
              </a:rPr>
              <a:t>2-5 yoa </a:t>
            </a:r>
            <a:r>
              <a:rPr lang="pl-PL" sz="1600" b="1" dirty="0" err="1">
                <a:solidFill>
                  <a:srgbClr val="000000"/>
                </a:solidFill>
                <a:latin typeface="Calibri" panose="020F0502020204030204" pitchFamily="34" charset="0"/>
                <a:cs typeface="Calibri" panose="020F0502020204030204" pitchFamily="34" charset="0"/>
              </a:rPr>
              <a:t>children</a:t>
            </a:r>
            <a:r>
              <a:rPr lang="pl-PL" sz="1600" b="1" dirty="0">
                <a:solidFill>
                  <a:srgbClr val="000000"/>
                </a:solidFill>
                <a:latin typeface="Calibri" panose="020F0502020204030204" pitchFamily="34" charset="0"/>
                <a:cs typeface="Calibri" panose="020F0502020204030204" pitchFamily="34" charset="0"/>
              </a:rPr>
              <a:t>  </a:t>
            </a:r>
          </a:p>
          <a:p>
            <a:pPr marL="447675" indent="-180975">
              <a:buFont typeface="Arial" panose="020B0604020202020204" pitchFamily="34" charset="0"/>
              <a:buChar char="•"/>
            </a:pPr>
            <a:r>
              <a:rPr lang="pl-PL" sz="1600" b="1" dirty="0">
                <a:solidFill>
                  <a:srgbClr val="000000"/>
                </a:solidFill>
                <a:latin typeface="Calibri" panose="020F0502020204030204" pitchFamily="34" charset="0"/>
                <a:cs typeface="Calibri" panose="020F0502020204030204" pitchFamily="34" charset="0"/>
              </a:rPr>
              <a:t>18-64 yoa </a:t>
            </a:r>
            <a:r>
              <a:rPr lang="pl-PL" sz="1600" b="1" dirty="0" err="1">
                <a:solidFill>
                  <a:srgbClr val="000000"/>
                </a:solidFill>
                <a:latin typeface="Calibri" panose="020F0502020204030204" pitchFamily="34" charset="0"/>
                <a:cs typeface="Calibri" panose="020F0502020204030204" pitchFamily="34" charset="0"/>
              </a:rPr>
              <a:t>at</a:t>
            </a:r>
            <a:r>
              <a:rPr lang="pl-PL" sz="1600" b="1" dirty="0">
                <a:solidFill>
                  <a:srgbClr val="000000"/>
                </a:solidFill>
                <a:latin typeface="Calibri" panose="020F0502020204030204" pitchFamily="34" charset="0"/>
                <a:cs typeface="Calibri" panose="020F0502020204030204" pitchFamily="34" charset="0"/>
              </a:rPr>
              <a:t> </a:t>
            </a:r>
            <a:r>
              <a:rPr lang="pl-PL" sz="1600" b="1" dirty="0" err="1">
                <a:solidFill>
                  <a:srgbClr val="000000"/>
                </a:solidFill>
                <a:latin typeface="Calibri" panose="020F0502020204030204" pitchFamily="34" charset="0"/>
                <a:cs typeface="Calibri" panose="020F0502020204030204" pitchFamily="34" charset="0"/>
              </a:rPr>
              <a:t>risk</a:t>
            </a:r>
            <a:r>
              <a:rPr lang="pl-PL" sz="1600" b="1" dirty="0">
                <a:solidFill>
                  <a:srgbClr val="000000"/>
                </a:solidFill>
                <a:latin typeface="Calibri" panose="020F0502020204030204" pitchFamily="34" charset="0"/>
                <a:cs typeface="Calibri" panose="020F0502020204030204" pitchFamily="34" charset="0"/>
              </a:rPr>
              <a:t> </a:t>
            </a:r>
          </a:p>
          <a:p>
            <a:pPr marL="447675" indent="-180975">
              <a:buFont typeface="Arial" panose="020B0604020202020204" pitchFamily="34" charset="0"/>
              <a:buChar char="•"/>
            </a:pPr>
            <a:r>
              <a:rPr lang="pl-PL" sz="1600" b="1" dirty="0">
                <a:solidFill>
                  <a:srgbClr val="000000"/>
                </a:solidFill>
                <a:latin typeface="Calibri" panose="020F0502020204030204" pitchFamily="34" charset="0"/>
                <a:cs typeface="Calibri" panose="020F0502020204030204" pitchFamily="34" charset="0"/>
              </a:rPr>
              <a:t>65-74 yoa</a:t>
            </a:r>
            <a:endParaRPr lang="pl-PL" sz="1600" dirty="0">
              <a:solidFill>
                <a:srgbClr val="000000"/>
              </a:solidFill>
              <a:latin typeface="Calibri" panose="020F0502020204030204" pitchFamily="34" charset="0"/>
              <a:cs typeface="Calibri" panose="020F0502020204030204" pitchFamily="34" charset="0"/>
            </a:endParaRPr>
          </a:p>
          <a:p>
            <a:pPr marL="180975"/>
            <a:r>
              <a:rPr lang="pl-PL" b="1" dirty="0">
                <a:solidFill>
                  <a:srgbClr val="000000"/>
                </a:solidFill>
                <a:latin typeface="Calibri" panose="020F0502020204030204" pitchFamily="34" charset="0"/>
                <a:cs typeface="Calibri" panose="020F0502020204030204" pitchFamily="34" charset="0"/>
              </a:rPr>
              <a:t>75+ FREE VACCINATION</a:t>
            </a:r>
          </a:p>
        </p:txBody>
      </p:sp>
      <p:sp>
        <p:nvSpPr>
          <p:cNvPr id="132" name="Ellipse 19">
            <a:extLst>
              <a:ext uri="{FF2B5EF4-FFF2-40B4-BE49-F238E27FC236}">
                <a16:creationId xmlns:a16="http://schemas.microsoft.com/office/drawing/2014/main" id="{B36EB97D-4C94-4E20-865F-9EE5902E9CA2}"/>
              </a:ext>
            </a:extLst>
          </p:cNvPr>
          <p:cNvSpPr/>
          <p:nvPr/>
        </p:nvSpPr>
        <p:spPr>
          <a:xfrm>
            <a:off x="1801771" y="1309235"/>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en-US" sz="2000" b="1" dirty="0">
                <a:solidFill>
                  <a:srgbClr val="FFFFFF"/>
                </a:solidFill>
                <a:latin typeface="Calibri" panose="020F0502020204030204" pitchFamily="34" charset="0"/>
                <a:cs typeface="Calibri" panose="020F0502020204030204" pitchFamily="34" charset="0"/>
              </a:rPr>
              <a:t>3</a:t>
            </a:r>
          </a:p>
        </p:txBody>
      </p:sp>
      <p:sp>
        <p:nvSpPr>
          <p:cNvPr id="133" name="Ellipse 19">
            <a:extLst>
              <a:ext uri="{FF2B5EF4-FFF2-40B4-BE49-F238E27FC236}">
                <a16:creationId xmlns:a16="http://schemas.microsoft.com/office/drawing/2014/main" id="{E397104A-3D56-4FFB-9D3B-84D9BE14EAAF}"/>
              </a:ext>
            </a:extLst>
          </p:cNvPr>
          <p:cNvSpPr/>
          <p:nvPr/>
        </p:nvSpPr>
        <p:spPr>
          <a:xfrm>
            <a:off x="5209784" y="1304991"/>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pl-PL" sz="2000" b="1" dirty="0">
                <a:solidFill>
                  <a:srgbClr val="FFFFFF"/>
                </a:solidFill>
                <a:latin typeface="Calibri" panose="020F0502020204030204" pitchFamily="34" charset="0"/>
                <a:cs typeface="Calibri" panose="020F0502020204030204" pitchFamily="34" charset="0"/>
              </a:rPr>
              <a:t>6</a:t>
            </a:r>
            <a:endParaRPr lang="en-US" sz="2000" b="1" dirty="0">
              <a:solidFill>
                <a:srgbClr val="FFFFFF"/>
              </a:solidFill>
              <a:latin typeface="Calibri" panose="020F0502020204030204" pitchFamily="34" charset="0"/>
              <a:cs typeface="Calibri" panose="020F0502020204030204" pitchFamily="34" charset="0"/>
            </a:endParaRPr>
          </a:p>
        </p:txBody>
      </p:sp>
      <p:sp>
        <p:nvSpPr>
          <p:cNvPr id="134" name="Ellipse 19">
            <a:extLst>
              <a:ext uri="{FF2B5EF4-FFF2-40B4-BE49-F238E27FC236}">
                <a16:creationId xmlns:a16="http://schemas.microsoft.com/office/drawing/2014/main" id="{6A77F75E-CCC1-4238-88C9-23FBED19D972}"/>
              </a:ext>
            </a:extLst>
          </p:cNvPr>
          <p:cNvSpPr/>
          <p:nvPr/>
        </p:nvSpPr>
        <p:spPr>
          <a:xfrm>
            <a:off x="8383161" y="1269173"/>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pl-PL" sz="2000" b="1" dirty="0">
                <a:solidFill>
                  <a:srgbClr val="FFFFFF"/>
                </a:solidFill>
                <a:latin typeface="Calibri" panose="020F0502020204030204" pitchFamily="34" charset="0"/>
                <a:cs typeface="Calibri" panose="020F0502020204030204" pitchFamily="34" charset="0"/>
              </a:rPr>
              <a:t>8</a:t>
            </a:r>
            <a:endParaRPr lang="en-US" sz="2000" b="1" dirty="0">
              <a:solidFill>
                <a:srgbClr val="FFFFFF"/>
              </a:solidFill>
              <a:latin typeface="Calibri" panose="020F0502020204030204" pitchFamily="34" charset="0"/>
              <a:cs typeface="Calibri" panose="020F0502020204030204" pitchFamily="34" charset="0"/>
            </a:endParaRPr>
          </a:p>
        </p:txBody>
      </p:sp>
      <p:sp>
        <p:nvSpPr>
          <p:cNvPr id="135" name="Rectangle 134">
            <a:extLst>
              <a:ext uri="{FF2B5EF4-FFF2-40B4-BE49-F238E27FC236}">
                <a16:creationId xmlns:a16="http://schemas.microsoft.com/office/drawing/2014/main" id="{F8B5903D-4A3B-4186-8B03-74A2035CA0E9}"/>
              </a:ext>
            </a:extLst>
          </p:cNvPr>
          <p:cNvSpPr/>
          <p:nvPr/>
        </p:nvSpPr>
        <p:spPr>
          <a:xfrm>
            <a:off x="78015" y="3614174"/>
            <a:ext cx="2185294" cy="1209874"/>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err="1">
                <a:solidFill>
                  <a:srgbClr val="000000"/>
                </a:solidFill>
                <a:latin typeface="Calibri" panose="020F0502020204030204" pitchFamily="34" charset="0"/>
                <a:cs typeface="Calibri" panose="020F0502020204030204" pitchFamily="34" charset="0"/>
              </a:rPr>
              <a:t>Launch</a:t>
            </a:r>
            <a:r>
              <a:rPr lang="pl-PL" sz="1600" dirty="0">
                <a:solidFill>
                  <a:srgbClr val="000000"/>
                </a:solidFill>
                <a:latin typeface="Calibri" panose="020F0502020204030204" pitchFamily="34" charset="0"/>
                <a:cs typeface="Calibri" panose="020F0502020204030204" pitchFamily="34" charset="0"/>
              </a:rPr>
              <a:t> of </a:t>
            </a:r>
          </a:p>
          <a:p>
            <a:pPr algn="ctr"/>
            <a:r>
              <a:rPr lang="pl-PL" b="1" dirty="0" err="1">
                <a:solidFill>
                  <a:srgbClr val="000000"/>
                </a:solidFill>
                <a:latin typeface="Calibri" panose="020F0502020204030204" pitchFamily="34" charset="0"/>
                <a:cs typeface="Calibri" panose="020F0502020204030204" pitchFamily="34" charset="0"/>
              </a:rPr>
              <a:t>National</a:t>
            </a:r>
            <a:r>
              <a:rPr lang="pl-PL" b="1" dirty="0">
                <a:solidFill>
                  <a:srgbClr val="000000"/>
                </a:solidFill>
                <a:latin typeface="Calibri" panose="020F0502020204030204" pitchFamily="34" charset="0"/>
                <a:cs typeface="Calibri" panose="020F0502020204030204" pitchFamily="34" charset="0"/>
              </a:rPr>
              <a:t> Program for Influenza </a:t>
            </a:r>
            <a:r>
              <a:rPr lang="pl-PL" b="1" dirty="0" err="1">
                <a:solidFill>
                  <a:srgbClr val="000000"/>
                </a:solidFill>
                <a:latin typeface="Calibri" panose="020F0502020204030204" pitchFamily="34" charset="0"/>
                <a:cs typeface="Calibri" panose="020F0502020204030204" pitchFamily="34" charset="0"/>
              </a:rPr>
              <a:t>Prevention</a:t>
            </a:r>
            <a:endParaRPr lang="en-US" b="1" dirty="0">
              <a:solidFill>
                <a:srgbClr val="000000"/>
              </a:solidFill>
              <a:latin typeface="Calibri" panose="020F0502020204030204" pitchFamily="34" charset="0"/>
              <a:cs typeface="Calibri" panose="020F0502020204030204" pitchFamily="34" charset="0"/>
            </a:endParaRPr>
          </a:p>
        </p:txBody>
      </p:sp>
      <p:sp>
        <p:nvSpPr>
          <p:cNvPr id="136" name="Rectangle 135">
            <a:extLst>
              <a:ext uri="{FF2B5EF4-FFF2-40B4-BE49-F238E27FC236}">
                <a16:creationId xmlns:a16="http://schemas.microsoft.com/office/drawing/2014/main" id="{9E5ABDD3-F6DE-4F19-AD9E-57974C084DA8}"/>
              </a:ext>
            </a:extLst>
          </p:cNvPr>
          <p:cNvSpPr/>
          <p:nvPr/>
        </p:nvSpPr>
        <p:spPr>
          <a:xfrm>
            <a:off x="2930618" y="3591486"/>
            <a:ext cx="2185294" cy="812076"/>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err="1">
                <a:solidFill>
                  <a:srgbClr val="000000"/>
                </a:solidFill>
                <a:latin typeface="Calibri" panose="020F0502020204030204" pitchFamily="34" charset="0"/>
                <a:cs typeface="Calibri" panose="020F0502020204030204" pitchFamily="34" charset="0"/>
              </a:rPr>
              <a:t>Mobilization</a:t>
            </a:r>
            <a:r>
              <a:rPr lang="pl-PL" sz="1600" dirty="0">
                <a:solidFill>
                  <a:srgbClr val="000000"/>
                </a:solidFill>
                <a:latin typeface="Calibri" panose="020F0502020204030204" pitchFamily="34" charset="0"/>
                <a:cs typeface="Calibri" panose="020F0502020204030204" pitchFamily="34" charset="0"/>
              </a:rPr>
              <a:t> </a:t>
            </a:r>
          </a:p>
          <a:p>
            <a:pPr algn="ctr"/>
            <a:r>
              <a:rPr lang="pl-PL" sz="1600" dirty="0">
                <a:solidFill>
                  <a:srgbClr val="000000"/>
                </a:solidFill>
                <a:latin typeface="Calibri" panose="020F0502020204030204" pitchFamily="34" charset="0"/>
                <a:cs typeface="Calibri" panose="020F0502020204030204" pitchFamily="34" charset="0"/>
              </a:rPr>
              <a:t>of </a:t>
            </a:r>
            <a:r>
              <a:rPr lang="pl-PL" sz="1600" dirty="0" err="1">
                <a:solidFill>
                  <a:srgbClr val="000000"/>
                </a:solidFill>
                <a:latin typeface="Calibri" panose="020F0502020204030204" pitchFamily="34" charset="0"/>
                <a:cs typeface="Calibri" panose="020F0502020204030204" pitchFamily="34" charset="0"/>
              </a:rPr>
              <a:t>local</a:t>
            </a:r>
            <a:r>
              <a:rPr lang="pl-PL" sz="1600" dirty="0">
                <a:solidFill>
                  <a:srgbClr val="000000"/>
                </a:solidFill>
                <a:latin typeface="Calibri" panose="020F0502020204030204" pitchFamily="34" charset="0"/>
                <a:cs typeface="Calibri" panose="020F0502020204030204" pitchFamily="34" charset="0"/>
              </a:rPr>
              <a:t> </a:t>
            </a:r>
            <a:r>
              <a:rPr lang="pl-PL" sz="1600" dirty="0" err="1">
                <a:solidFill>
                  <a:srgbClr val="000000"/>
                </a:solidFill>
                <a:latin typeface="Calibri" panose="020F0502020204030204" pitchFamily="34" charset="0"/>
                <a:cs typeface="Calibri" panose="020F0502020204030204" pitchFamily="34" charset="0"/>
              </a:rPr>
              <a:t>governments</a:t>
            </a:r>
            <a:r>
              <a:rPr lang="pl-PL" sz="1600" dirty="0">
                <a:solidFill>
                  <a:srgbClr val="000000"/>
                </a:solidFill>
                <a:latin typeface="Calibri" panose="020F0502020204030204" pitchFamily="34" charset="0"/>
                <a:cs typeface="Calibri" panose="020F0502020204030204" pitchFamily="34" charset="0"/>
              </a:rPr>
              <a:t>’</a:t>
            </a:r>
          </a:p>
          <a:p>
            <a:pPr algn="ctr"/>
            <a:r>
              <a:rPr lang="pl-PL" sz="1600" b="1" dirty="0">
                <a:solidFill>
                  <a:srgbClr val="000000"/>
                </a:solidFill>
                <a:latin typeface="Calibri" panose="020F0502020204030204" pitchFamily="34" charset="0"/>
                <a:cs typeface="Calibri" panose="020F0502020204030204" pitchFamily="34" charset="0"/>
              </a:rPr>
              <a:t> </a:t>
            </a:r>
            <a:r>
              <a:rPr lang="pl-PL" b="1" dirty="0" err="1">
                <a:solidFill>
                  <a:srgbClr val="000000"/>
                </a:solidFill>
                <a:latin typeface="Calibri" panose="020F0502020204030204" pitchFamily="34" charset="0"/>
                <a:cs typeface="Calibri" panose="020F0502020204030204" pitchFamily="34" charset="0"/>
              </a:rPr>
              <a:t>Health</a:t>
            </a:r>
            <a:r>
              <a:rPr lang="pl-PL" b="1" dirty="0">
                <a:solidFill>
                  <a:srgbClr val="000000"/>
                </a:solidFill>
                <a:latin typeface="Calibri" panose="020F0502020204030204" pitchFamily="34" charset="0"/>
                <a:cs typeface="Calibri" panose="020F0502020204030204" pitchFamily="34" charset="0"/>
              </a:rPr>
              <a:t> Programs</a:t>
            </a:r>
            <a:endParaRPr lang="en-US" sz="1600" b="1" dirty="0">
              <a:solidFill>
                <a:srgbClr val="000000"/>
              </a:solidFill>
              <a:latin typeface="Calibri" panose="020F0502020204030204" pitchFamily="34" charset="0"/>
              <a:cs typeface="Calibri" panose="020F0502020204030204" pitchFamily="34" charset="0"/>
            </a:endParaRPr>
          </a:p>
        </p:txBody>
      </p:sp>
      <p:sp>
        <p:nvSpPr>
          <p:cNvPr id="137" name="Rectangle 136">
            <a:extLst>
              <a:ext uri="{FF2B5EF4-FFF2-40B4-BE49-F238E27FC236}">
                <a16:creationId xmlns:a16="http://schemas.microsoft.com/office/drawing/2014/main" id="{3D544165-7638-4C70-91F4-D45ABF9D7771}"/>
              </a:ext>
            </a:extLst>
          </p:cNvPr>
          <p:cNvSpPr/>
          <p:nvPr/>
        </p:nvSpPr>
        <p:spPr>
          <a:xfrm>
            <a:off x="6446788" y="3546155"/>
            <a:ext cx="2185294" cy="1209874"/>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rgbClr val="000000"/>
                </a:solidFill>
                <a:latin typeface="Calibri" panose="020F0502020204030204" pitchFamily="34" charset="0"/>
                <a:cs typeface="Calibri" panose="020F0502020204030204" pitchFamily="34" charset="0"/>
              </a:rPr>
              <a:t>  Switch TIV -&gt; QIV</a:t>
            </a:r>
          </a:p>
          <a:p>
            <a:pPr algn="ctr"/>
            <a:r>
              <a:rPr lang="pl-PL" sz="1600" dirty="0" err="1">
                <a:solidFill>
                  <a:srgbClr val="000000"/>
                </a:solidFill>
                <a:latin typeface="Calibri" panose="020F0502020204030204" pitchFamily="34" charset="0"/>
                <a:cs typeface="Calibri" panose="020F0502020204030204" pitchFamily="34" charset="0"/>
              </a:rPr>
              <a:t>Recommendations</a:t>
            </a:r>
            <a:endParaRPr lang="pl-PL" sz="1600" dirty="0">
              <a:solidFill>
                <a:srgbClr val="000000"/>
              </a:solidFill>
              <a:latin typeface="Calibri" panose="020F0502020204030204" pitchFamily="34" charset="0"/>
              <a:cs typeface="Calibri" panose="020F0502020204030204" pitchFamily="34" charset="0"/>
            </a:endParaRPr>
          </a:p>
          <a:p>
            <a:pPr algn="ctr"/>
            <a:r>
              <a:rPr lang="pl-PL" sz="1600" dirty="0" err="1">
                <a:solidFill>
                  <a:srgbClr val="000000"/>
                </a:solidFill>
                <a:latin typeface="Calibri" panose="020F0502020204030204" pitchFamily="34" charset="0"/>
                <a:cs typeface="Calibri" panose="020F0502020204030204" pitchFamily="34" charset="0"/>
              </a:rPr>
              <a:t>Experts</a:t>
            </a:r>
            <a:r>
              <a:rPr lang="pl-PL" sz="1600" dirty="0">
                <a:solidFill>
                  <a:srgbClr val="000000"/>
                </a:solidFill>
                <a:latin typeface="Calibri" panose="020F0502020204030204" pitchFamily="34" charset="0"/>
                <a:cs typeface="Calibri" panose="020F0502020204030204" pitchFamily="34" charset="0"/>
              </a:rPr>
              <a:t>’ engagement</a:t>
            </a:r>
            <a:endParaRPr lang="en-US" sz="1600" dirty="0">
              <a:solidFill>
                <a:srgbClr val="000000"/>
              </a:solidFill>
              <a:latin typeface="Calibri" panose="020F0502020204030204" pitchFamily="34" charset="0"/>
              <a:cs typeface="Calibri" panose="020F0502020204030204" pitchFamily="34" charset="0"/>
            </a:endParaRPr>
          </a:p>
        </p:txBody>
      </p:sp>
      <p:sp>
        <p:nvSpPr>
          <p:cNvPr id="138" name="Rectangle 137">
            <a:extLst>
              <a:ext uri="{FF2B5EF4-FFF2-40B4-BE49-F238E27FC236}">
                <a16:creationId xmlns:a16="http://schemas.microsoft.com/office/drawing/2014/main" id="{4F13E16E-D60D-455B-A218-57BE7D43FB21}"/>
              </a:ext>
            </a:extLst>
          </p:cNvPr>
          <p:cNvSpPr/>
          <p:nvPr/>
        </p:nvSpPr>
        <p:spPr>
          <a:xfrm>
            <a:off x="9633825" y="3538976"/>
            <a:ext cx="2093056" cy="64848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err="1">
                <a:solidFill>
                  <a:srgbClr val="000000"/>
                </a:solidFill>
                <a:latin typeface="Calibri" panose="020F0502020204030204" pitchFamily="34" charset="0"/>
                <a:cs typeface="Calibri" panose="020F0502020204030204" pitchFamily="34" charset="0"/>
              </a:rPr>
              <a:t>Nurses</a:t>
            </a:r>
            <a:r>
              <a:rPr lang="pl-PL" sz="1600" b="1" dirty="0">
                <a:solidFill>
                  <a:srgbClr val="000000"/>
                </a:solidFill>
                <a:latin typeface="Calibri" panose="020F0502020204030204" pitchFamily="34" charset="0"/>
                <a:cs typeface="Calibri" panose="020F0502020204030204" pitchFamily="34" charset="0"/>
              </a:rPr>
              <a:t> </a:t>
            </a:r>
          </a:p>
          <a:p>
            <a:pPr algn="ctr"/>
            <a:r>
              <a:rPr lang="pl-PL" sz="1600" b="1" dirty="0" err="1">
                <a:solidFill>
                  <a:srgbClr val="000000"/>
                </a:solidFill>
                <a:latin typeface="Calibri" panose="020F0502020204030204" pitchFamily="34" charset="0"/>
                <a:cs typeface="Calibri" panose="020F0502020204030204" pitchFamily="34" charset="0"/>
              </a:rPr>
              <a:t>competences</a:t>
            </a:r>
            <a:endParaRPr lang="en-US" sz="1600" b="1" dirty="0">
              <a:solidFill>
                <a:srgbClr val="000000"/>
              </a:solidFill>
              <a:latin typeface="Calibri" panose="020F0502020204030204" pitchFamily="34" charset="0"/>
              <a:cs typeface="Calibri" panose="020F0502020204030204" pitchFamily="34" charset="0"/>
            </a:endParaRPr>
          </a:p>
        </p:txBody>
      </p:sp>
      <p:sp>
        <p:nvSpPr>
          <p:cNvPr id="139" name="Ellipse 19">
            <a:extLst>
              <a:ext uri="{FF2B5EF4-FFF2-40B4-BE49-F238E27FC236}">
                <a16:creationId xmlns:a16="http://schemas.microsoft.com/office/drawing/2014/main" id="{FA82CF6C-7C44-40CE-99AB-6FB23047D9CA}"/>
              </a:ext>
            </a:extLst>
          </p:cNvPr>
          <p:cNvSpPr/>
          <p:nvPr/>
        </p:nvSpPr>
        <p:spPr>
          <a:xfrm>
            <a:off x="-130120" y="3603832"/>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pl-PL" sz="2000" b="1" dirty="0">
                <a:solidFill>
                  <a:srgbClr val="FFFFFF"/>
                </a:solidFill>
                <a:latin typeface="Calibri" panose="020F0502020204030204" pitchFamily="34" charset="0"/>
                <a:cs typeface="Calibri" panose="020F0502020204030204" pitchFamily="34" charset="0"/>
              </a:rPr>
              <a:t>2</a:t>
            </a:r>
            <a:endParaRPr lang="en-US" sz="2000" b="1" dirty="0">
              <a:solidFill>
                <a:srgbClr val="FFFFFF"/>
              </a:solidFill>
              <a:latin typeface="Calibri" panose="020F0502020204030204" pitchFamily="34" charset="0"/>
              <a:cs typeface="Calibri" panose="020F0502020204030204" pitchFamily="34" charset="0"/>
            </a:endParaRPr>
          </a:p>
        </p:txBody>
      </p:sp>
      <p:sp>
        <p:nvSpPr>
          <p:cNvPr id="140" name="Ellipse 19">
            <a:extLst>
              <a:ext uri="{FF2B5EF4-FFF2-40B4-BE49-F238E27FC236}">
                <a16:creationId xmlns:a16="http://schemas.microsoft.com/office/drawing/2014/main" id="{25042FFF-B34A-4726-8466-C12D99A24443}"/>
              </a:ext>
            </a:extLst>
          </p:cNvPr>
          <p:cNvSpPr/>
          <p:nvPr/>
        </p:nvSpPr>
        <p:spPr>
          <a:xfrm>
            <a:off x="2605251" y="3680009"/>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pl-PL" sz="2000" b="1" dirty="0">
                <a:solidFill>
                  <a:srgbClr val="FFFFFF"/>
                </a:solidFill>
                <a:latin typeface="Calibri" panose="020F0502020204030204" pitchFamily="34" charset="0"/>
                <a:cs typeface="Calibri" panose="020F0502020204030204" pitchFamily="34" charset="0"/>
              </a:rPr>
              <a:t>4</a:t>
            </a:r>
            <a:endParaRPr lang="en-US" sz="2000" b="1" dirty="0">
              <a:solidFill>
                <a:srgbClr val="FFFFFF"/>
              </a:solidFill>
              <a:latin typeface="Calibri" panose="020F0502020204030204" pitchFamily="34" charset="0"/>
              <a:cs typeface="Calibri" panose="020F0502020204030204" pitchFamily="34" charset="0"/>
            </a:endParaRPr>
          </a:p>
        </p:txBody>
      </p:sp>
      <p:sp>
        <p:nvSpPr>
          <p:cNvPr id="141" name="Ellipse 19">
            <a:extLst>
              <a:ext uri="{FF2B5EF4-FFF2-40B4-BE49-F238E27FC236}">
                <a16:creationId xmlns:a16="http://schemas.microsoft.com/office/drawing/2014/main" id="{F0EFF3CF-5AFD-4976-A453-719CE4F8CD9B}"/>
              </a:ext>
            </a:extLst>
          </p:cNvPr>
          <p:cNvSpPr/>
          <p:nvPr/>
        </p:nvSpPr>
        <p:spPr>
          <a:xfrm>
            <a:off x="6178473" y="3609945"/>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pl-PL" sz="2000" b="1" dirty="0">
                <a:solidFill>
                  <a:srgbClr val="FFFFFF"/>
                </a:solidFill>
                <a:latin typeface="Calibri" panose="020F0502020204030204" pitchFamily="34" charset="0"/>
                <a:cs typeface="Calibri" panose="020F0502020204030204" pitchFamily="34" charset="0"/>
              </a:rPr>
              <a:t>7</a:t>
            </a:r>
            <a:endParaRPr lang="en-US" sz="2000" b="1" dirty="0">
              <a:solidFill>
                <a:srgbClr val="FFFFFF"/>
              </a:solidFill>
              <a:latin typeface="Calibri" panose="020F0502020204030204" pitchFamily="34" charset="0"/>
              <a:cs typeface="Calibri" panose="020F0502020204030204" pitchFamily="34" charset="0"/>
            </a:endParaRPr>
          </a:p>
        </p:txBody>
      </p:sp>
      <p:sp>
        <p:nvSpPr>
          <p:cNvPr id="142" name="Ellipse 19">
            <a:extLst>
              <a:ext uri="{FF2B5EF4-FFF2-40B4-BE49-F238E27FC236}">
                <a16:creationId xmlns:a16="http://schemas.microsoft.com/office/drawing/2014/main" id="{132D7537-9D26-4C3E-85A3-634D6868A215}"/>
              </a:ext>
            </a:extLst>
          </p:cNvPr>
          <p:cNvSpPr/>
          <p:nvPr/>
        </p:nvSpPr>
        <p:spPr>
          <a:xfrm>
            <a:off x="9418734" y="3655606"/>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pl-PL" sz="2000" b="1" dirty="0">
                <a:solidFill>
                  <a:srgbClr val="FFFFFF"/>
                </a:solidFill>
                <a:latin typeface="Calibri" panose="020F0502020204030204" pitchFamily="34" charset="0"/>
                <a:cs typeface="Calibri" panose="020F0502020204030204" pitchFamily="34" charset="0"/>
              </a:rPr>
              <a:t>9</a:t>
            </a:r>
            <a:endParaRPr lang="en-US" sz="2000" b="1" dirty="0">
              <a:solidFill>
                <a:srgbClr val="FFFFFF"/>
              </a:solidFill>
              <a:latin typeface="Calibri" panose="020F0502020204030204" pitchFamily="34" charset="0"/>
              <a:cs typeface="Calibri" panose="020F0502020204030204" pitchFamily="34" charset="0"/>
            </a:endParaRPr>
          </a:p>
        </p:txBody>
      </p:sp>
      <p:sp>
        <p:nvSpPr>
          <p:cNvPr id="143" name="Rectangle 142">
            <a:extLst>
              <a:ext uri="{FF2B5EF4-FFF2-40B4-BE49-F238E27FC236}">
                <a16:creationId xmlns:a16="http://schemas.microsoft.com/office/drawing/2014/main" id="{EA4B753E-FAF6-49EF-A49F-F48BB93ECF14}"/>
              </a:ext>
            </a:extLst>
          </p:cNvPr>
          <p:cNvSpPr/>
          <p:nvPr/>
        </p:nvSpPr>
        <p:spPr>
          <a:xfrm>
            <a:off x="-15498" y="4850970"/>
            <a:ext cx="258791" cy="1804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A116CEC-B1B1-470B-81C7-E8E7171750FF}"/>
              </a:ext>
            </a:extLst>
          </p:cNvPr>
          <p:cNvSpPr/>
          <p:nvPr/>
        </p:nvSpPr>
        <p:spPr>
          <a:xfrm>
            <a:off x="2930618" y="4465788"/>
            <a:ext cx="2185294" cy="812076"/>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err="1">
                <a:solidFill>
                  <a:srgbClr val="000000"/>
                </a:solidFill>
                <a:latin typeface="Calibri" panose="020F0502020204030204" pitchFamily="34" charset="0"/>
                <a:cs typeface="Calibri" panose="020F0502020204030204" pitchFamily="34" charset="0"/>
              </a:rPr>
              <a:t>Mobilization</a:t>
            </a:r>
            <a:r>
              <a:rPr lang="pl-PL" sz="1600" dirty="0">
                <a:solidFill>
                  <a:srgbClr val="000000"/>
                </a:solidFill>
                <a:latin typeface="Calibri" panose="020F0502020204030204" pitchFamily="34" charset="0"/>
                <a:cs typeface="Calibri" panose="020F0502020204030204" pitchFamily="34" charset="0"/>
              </a:rPr>
              <a:t> of HCW</a:t>
            </a:r>
          </a:p>
          <a:p>
            <a:pPr algn="ctr"/>
            <a:r>
              <a:rPr lang="pl-PL" b="1" dirty="0">
                <a:solidFill>
                  <a:srgbClr val="000000"/>
                </a:solidFill>
                <a:latin typeface="Calibri" panose="020F0502020204030204" pitchFamily="34" charset="0"/>
                <a:cs typeface="Calibri" panose="020F0502020204030204" pitchFamily="34" charset="0"/>
              </a:rPr>
              <a:t> SAFETY OPC</a:t>
            </a:r>
            <a:endParaRPr lang="en-US" b="1" dirty="0">
              <a:solidFill>
                <a:srgbClr val="000000"/>
              </a:solidFill>
              <a:latin typeface="Calibri" panose="020F0502020204030204" pitchFamily="34" charset="0"/>
              <a:cs typeface="Calibri" panose="020F0502020204030204" pitchFamily="34" charset="0"/>
            </a:endParaRPr>
          </a:p>
        </p:txBody>
      </p:sp>
      <p:sp>
        <p:nvSpPr>
          <p:cNvPr id="61" name="Arrow: Right 60">
            <a:extLst>
              <a:ext uri="{FF2B5EF4-FFF2-40B4-BE49-F238E27FC236}">
                <a16:creationId xmlns:a16="http://schemas.microsoft.com/office/drawing/2014/main" id="{15F3B9C8-80E7-4B82-A669-8D1DB8895516}"/>
              </a:ext>
            </a:extLst>
          </p:cNvPr>
          <p:cNvSpPr/>
          <p:nvPr/>
        </p:nvSpPr>
        <p:spPr>
          <a:xfrm>
            <a:off x="5169554" y="3632852"/>
            <a:ext cx="336467" cy="1758509"/>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DFCE4E8-23A0-47E7-AA61-FEA7333D4786}"/>
              </a:ext>
            </a:extLst>
          </p:cNvPr>
          <p:cNvSpPr/>
          <p:nvPr/>
        </p:nvSpPr>
        <p:spPr>
          <a:xfrm>
            <a:off x="9620618" y="4261169"/>
            <a:ext cx="2100462" cy="64848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err="1">
                <a:solidFill>
                  <a:srgbClr val="000000"/>
                </a:solidFill>
                <a:latin typeface="Calibri" panose="020F0502020204030204" pitchFamily="34" charset="0"/>
                <a:cs typeface="Calibri" panose="020F0502020204030204" pitchFamily="34" charset="0"/>
              </a:rPr>
              <a:t>Pharmacy</a:t>
            </a:r>
            <a:r>
              <a:rPr lang="pl-PL" sz="1600" b="1" dirty="0">
                <a:solidFill>
                  <a:srgbClr val="000000"/>
                </a:solidFill>
                <a:latin typeface="Calibri" panose="020F0502020204030204" pitchFamily="34" charset="0"/>
                <a:cs typeface="Calibri" panose="020F0502020204030204" pitchFamily="34" charset="0"/>
              </a:rPr>
              <a:t> </a:t>
            </a:r>
            <a:r>
              <a:rPr lang="pl-PL" sz="1600" b="1" dirty="0" err="1">
                <a:solidFill>
                  <a:srgbClr val="000000"/>
                </a:solidFill>
                <a:latin typeface="Calibri" panose="020F0502020204030204" pitchFamily="34" charset="0"/>
                <a:cs typeface="Calibri" panose="020F0502020204030204" pitchFamily="34" charset="0"/>
              </a:rPr>
              <a:t>Based</a:t>
            </a:r>
            <a:r>
              <a:rPr lang="pl-PL" sz="1600" b="1" dirty="0">
                <a:solidFill>
                  <a:srgbClr val="000000"/>
                </a:solidFill>
                <a:latin typeface="Calibri" panose="020F0502020204030204" pitchFamily="34" charset="0"/>
                <a:cs typeface="Calibri" panose="020F0502020204030204" pitchFamily="34" charset="0"/>
              </a:rPr>
              <a:t> </a:t>
            </a:r>
            <a:r>
              <a:rPr lang="pl-PL" sz="1600" b="1" dirty="0" err="1">
                <a:solidFill>
                  <a:srgbClr val="000000"/>
                </a:solidFill>
                <a:latin typeface="Calibri" panose="020F0502020204030204" pitchFamily="34" charset="0"/>
                <a:cs typeface="Calibri" panose="020F0502020204030204" pitchFamily="34" charset="0"/>
              </a:rPr>
              <a:t>Immunization</a:t>
            </a:r>
            <a:endParaRPr lang="en-US" sz="1600" b="1" dirty="0">
              <a:solidFill>
                <a:srgbClr val="000000"/>
              </a:solidFill>
              <a:latin typeface="Calibri" panose="020F0502020204030204" pitchFamily="34" charset="0"/>
              <a:cs typeface="Calibri" panose="020F0502020204030204" pitchFamily="34" charset="0"/>
            </a:endParaRPr>
          </a:p>
        </p:txBody>
      </p:sp>
      <p:sp>
        <p:nvSpPr>
          <p:cNvPr id="64" name="Ellipse 19">
            <a:extLst>
              <a:ext uri="{FF2B5EF4-FFF2-40B4-BE49-F238E27FC236}">
                <a16:creationId xmlns:a16="http://schemas.microsoft.com/office/drawing/2014/main" id="{71891505-F47F-4F9C-B484-6A65456A4632}"/>
              </a:ext>
            </a:extLst>
          </p:cNvPr>
          <p:cNvSpPr/>
          <p:nvPr/>
        </p:nvSpPr>
        <p:spPr>
          <a:xfrm>
            <a:off x="2625652" y="4575548"/>
            <a:ext cx="416271" cy="416648"/>
          </a:xfrm>
          <a:prstGeom prst="ellipse">
            <a:avLst/>
          </a:prstGeom>
          <a:solidFill>
            <a:srgbClr val="00B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pl-PL" sz="2000" b="1" dirty="0">
                <a:solidFill>
                  <a:srgbClr val="FFFFFF"/>
                </a:solidFill>
                <a:latin typeface="Calibri" panose="020F0502020204030204" pitchFamily="34" charset="0"/>
                <a:cs typeface="Calibri" panose="020F0502020204030204" pitchFamily="34" charset="0"/>
              </a:rPr>
              <a:t>5</a:t>
            </a:r>
            <a:endParaRPr lang="en-US" sz="2000" b="1" dirty="0">
              <a:solidFill>
                <a:srgbClr val="FFFFFF"/>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B7BDC2E2-AEFF-4519-8EC6-37A143A2BE94}"/>
              </a:ext>
            </a:extLst>
          </p:cNvPr>
          <p:cNvCxnSpPr>
            <a:cxnSpLocks/>
          </p:cNvCxnSpPr>
          <p:nvPr/>
        </p:nvCxnSpPr>
        <p:spPr>
          <a:xfrm flipV="1">
            <a:off x="1765029" y="6500213"/>
            <a:ext cx="5123188" cy="24044"/>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E168A49-C4D0-44D8-B1DC-5DD77AB2FF0E}"/>
              </a:ext>
            </a:extLst>
          </p:cNvPr>
          <p:cNvSpPr/>
          <p:nvPr/>
        </p:nvSpPr>
        <p:spPr>
          <a:xfrm>
            <a:off x="2367289" y="6074022"/>
            <a:ext cx="3395545" cy="369332"/>
          </a:xfrm>
          <a:prstGeom prst="rect">
            <a:avLst/>
          </a:prstGeom>
        </p:spPr>
        <p:txBody>
          <a:bodyPr wrap="none">
            <a:spAutoFit/>
          </a:bodyPr>
          <a:lstStyle/>
          <a:p>
            <a:r>
              <a:rPr lang="en-US" dirty="0">
                <a:solidFill>
                  <a:srgbClr val="000000"/>
                </a:solidFill>
                <a:latin typeface="Calibri" panose="020F0502020204030204" pitchFamily="34" charset="0"/>
                <a:cs typeface="Calibri" panose="020F0502020204030204" pitchFamily="34" charset="0"/>
              </a:rPr>
              <a:t>stopping of rapid downward trend</a:t>
            </a:r>
          </a:p>
        </p:txBody>
      </p:sp>
      <p:sp>
        <p:nvSpPr>
          <p:cNvPr id="22" name="Rectangle 21">
            <a:extLst>
              <a:ext uri="{FF2B5EF4-FFF2-40B4-BE49-F238E27FC236}">
                <a16:creationId xmlns:a16="http://schemas.microsoft.com/office/drawing/2014/main" id="{D8860D43-86D1-425C-97E1-A852A9194CBD}"/>
              </a:ext>
            </a:extLst>
          </p:cNvPr>
          <p:cNvSpPr/>
          <p:nvPr/>
        </p:nvSpPr>
        <p:spPr>
          <a:xfrm rot="20351522">
            <a:off x="7511217" y="5636591"/>
            <a:ext cx="1465209" cy="369332"/>
          </a:xfrm>
          <a:prstGeom prst="rect">
            <a:avLst/>
          </a:prstGeom>
        </p:spPr>
        <p:txBody>
          <a:bodyPr wrap="none">
            <a:spAutoFit/>
          </a:bodyPr>
          <a:lstStyle/>
          <a:p>
            <a:r>
              <a:rPr lang="en-US" dirty="0">
                <a:solidFill>
                  <a:srgbClr val="000000"/>
                </a:solidFill>
                <a:latin typeface="Calibri" panose="020F0502020204030204" pitchFamily="34" charset="0"/>
                <a:cs typeface="Calibri" panose="020F0502020204030204" pitchFamily="34" charset="0"/>
              </a:rPr>
              <a:t>upward trend</a:t>
            </a:r>
          </a:p>
        </p:txBody>
      </p:sp>
      <p:sp>
        <p:nvSpPr>
          <p:cNvPr id="92" name="Rectangle 91">
            <a:extLst>
              <a:ext uri="{FF2B5EF4-FFF2-40B4-BE49-F238E27FC236}">
                <a16:creationId xmlns:a16="http://schemas.microsoft.com/office/drawing/2014/main" id="{1395B774-E089-4924-920F-59C93A3BCA06}"/>
              </a:ext>
            </a:extLst>
          </p:cNvPr>
          <p:cNvSpPr/>
          <p:nvPr/>
        </p:nvSpPr>
        <p:spPr>
          <a:xfrm rot="20392586">
            <a:off x="7495262" y="6003706"/>
            <a:ext cx="2020490" cy="369332"/>
          </a:xfrm>
          <a:prstGeom prst="rect">
            <a:avLst/>
          </a:prstGeom>
        </p:spPr>
        <p:txBody>
          <a:bodyPr wrap="none">
            <a:spAutoFit/>
          </a:bodyPr>
          <a:lstStyle/>
          <a:p>
            <a:r>
              <a:rPr lang="en-US" dirty="0">
                <a:solidFill>
                  <a:srgbClr val="000000"/>
                </a:solidFill>
                <a:latin typeface="Calibri" panose="020F0502020204030204" pitchFamily="34" charset="0"/>
                <a:cs typeface="Calibri" panose="020F0502020204030204" pitchFamily="34" charset="0"/>
              </a:rPr>
              <a:t>about 10% per year</a:t>
            </a:r>
          </a:p>
        </p:txBody>
      </p:sp>
      <p:cxnSp>
        <p:nvCxnSpPr>
          <p:cNvPr id="100" name="Straight Arrow Connector 99">
            <a:extLst>
              <a:ext uri="{FF2B5EF4-FFF2-40B4-BE49-F238E27FC236}">
                <a16:creationId xmlns:a16="http://schemas.microsoft.com/office/drawing/2014/main" id="{AA65981F-1498-48DA-BFE6-373DFBAAE45D}"/>
              </a:ext>
            </a:extLst>
          </p:cNvPr>
          <p:cNvCxnSpPr>
            <a:cxnSpLocks/>
          </p:cNvCxnSpPr>
          <p:nvPr/>
        </p:nvCxnSpPr>
        <p:spPr>
          <a:xfrm>
            <a:off x="296935" y="5552907"/>
            <a:ext cx="1336339" cy="971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6133BC4-64FE-4E4B-BEBD-610E73BA250E}"/>
              </a:ext>
            </a:extLst>
          </p:cNvPr>
          <p:cNvSpPr/>
          <p:nvPr/>
        </p:nvSpPr>
        <p:spPr>
          <a:xfrm rot="2196399">
            <a:off x="-88087" y="6003707"/>
            <a:ext cx="1719125" cy="369332"/>
          </a:xfrm>
          <a:prstGeom prst="rect">
            <a:avLst/>
          </a:prstGeom>
        </p:spPr>
        <p:txBody>
          <a:bodyPr wrap="none">
            <a:spAutoFit/>
          </a:bodyPr>
          <a:lstStyle/>
          <a:p>
            <a:pPr algn="ctr"/>
            <a:r>
              <a:rPr lang="en-US" dirty="0">
                <a:solidFill>
                  <a:srgbClr val="000000"/>
                </a:solidFill>
                <a:latin typeface="Calibri" panose="020F0502020204030204" pitchFamily="34" charset="0"/>
                <a:cs typeface="Calibri" panose="020F0502020204030204" pitchFamily="34" charset="0"/>
              </a:rPr>
              <a:t>15-20% per year</a:t>
            </a:r>
          </a:p>
        </p:txBody>
      </p:sp>
      <p:sp>
        <p:nvSpPr>
          <p:cNvPr id="101" name="Rectangle 100">
            <a:extLst>
              <a:ext uri="{FF2B5EF4-FFF2-40B4-BE49-F238E27FC236}">
                <a16:creationId xmlns:a16="http://schemas.microsoft.com/office/drawing/2014/main" id="{F4E2718F-6EFE-4F50-9707-B3FED8EDFCB0}"/>
              </a:ext>
            </a:extLst>
          </p:cNvPr>
          <p:cNvSpPr/>
          <p:nvPr/>
        </p:nvSpPr>
        <p:spPr>
          <a:xfrm rot="2179638">
            <a:off x="166452" y="5608367"/>
            <a:ext cx="1803699" cy="369332"/>
          </a:xfrm>
          <a:prstGeom prst="rect">
            <a:avLst/>
          </a:prstGeom>
        </p:spPr>
        <p:txBody>
          <a:bodyPr wrap="none">
            <a:spAutoFit/>
          </a:bodyPr>
          <a:lstStyle/>
          <a:p>
            <a:pPr algn="ctr"/>
            <a:r>
              <a:rPr lang="en-US" dirty="0">
                <a:solidFill>
                  <a:srgbClr val="000000"/>
                </a:solidFill>
                <a:latin typeface="Calibri" panose="020F0502020204030204" pitchFamily="34" charset="0"/>
                <a:cs typeface="Calibri" panose="020F0502020204030204" pitchFamily="34" charset="0"/>
              </a:rPr>
              <a:t>downward trend </a:t>
            </a:r>
            <a:endParaRPr lang="pl-PL" dirty="0">
              <a:solidFill>
                <a:srgbClr val="000000"/>
              </a:solidFill>
              <a:latin typeface="Calibri" panose="020F0502020204030204" pitchFamily="34" charset="0"/>
              <a:cs typeface="Calibri" panose="020F0502020204030204" pitchFamily="34" charset="0"/>
            </a:endParaRPr>
          </a:p>
        </p:txBody>
      </p:sp>
      <p:pic>
        <p:nvPicPr>
          <p:cNvPr id="102" name="Picture 68" descr="Image result for poland circle flag">
            <a:extLst>
              <a:ext uri="{FF2B5EF4-FFF2-40B4-BE49-F238E27FC236}">
                <a16:creationId xmlns:a16="http://schemas.microsoft.com/office/drawing/2014/main" id="{99B03FCF-A72B-4290-8834-507B30195B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03374" y="119170"/>
            <a:ext cx="589039" cy="589039"/>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D0F9BFEF-22D0-498D-AEA5-F6DF7110D359}"/>
              </a:ext>
            </a:extLst>
          </p:cNvPr>
          <p:cNvSpPr/>
          <p:nvPr/>
        </p:nvSpPr>
        <p:spPr>
          <a:xfrm>
            <a:off x="9618561" y="5753060"/>
            <a:ext cx="2100462" cy="79262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361950"/>
            <a:r>
              <a:rPr lang="pl-PL" sz="1600" b="1" dirty="0">
                <a:solidFill>
                  <a:srgbClr val="000000"/>
                </a:solidFill>
                <a:latin typeface="Calibri" panose="020F0502020204030204" pitchFamily="34" charset="0"/>
                <a:cs typeface="Calibri" panose="020F0502020204030204" pitchFamily="34" charset="0"/>
              </a:rPr>
              <a:t>50% </a:t>
            </a:r>
            <a:r>
              <a:rPr lang="pl-PL" sz="1600" b="1" dirty="0" err="1">
                <a:solidFill>
                  <a:srgbClr val="000000"/>
                </a:solidFill>
                <a:latin typeface="Calibri" panose="020F0502020204030204" pitchFamily="34" charset="0"/>
                <a:cs typeface="Calibri" panose="020F0502020204030204" pitchFamily="34" charset="0"/>
              </a:rPr>
              <a:t>reimbursement</a:t>
            </a:r>
            <a:endParaRPr lang="pl-PL" sz="1600" b="1" dirty="0">
              <a:solidFill>
                <a:srgbClr val="000000"/>
              </a:solidFill>
              <a:latin typeface="Calibri" panose="020F0502020204030204" pitchFamily="34" charset="0"/>
              <a:cs typeface="Calibri" panose="020F0502020204030204" pitchFamily="34" charset="0"/>
            </a:endParaRPr>
          </a:p>
          <a:p>
            <a:pPr marL="180975" indent="-95250">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6m -2 yoa </a:t>
            </a:r>
            <a:r>
              <a:rPr lang="pl-PL" sz="1400" dirty="0" err="1">
                <a:solidFill>
                  <a:srgbClr val="000000"/>
                </a:solidFill>
                <a:latin typeface="Calibri" panose="020F0502020204030204" pitchFamily="34" charset="0"/>
                <a:cs typeface="Calibri" panose="020F0502020204030204" pitchFamily="34" charset="0"/>
              </a:rPr>
              <a:t>children</a:t>
            </a:r>
            <a:endParaRPr lang="pl-PL" sz="1400" dirty="0">
              <a:solidFill>
                <a:srgbClr val="000000"/>
              </a:solidFill>
              <a:latin typeface="Calibri" panose="020F0502020204030204" pitchFamily="34" charset="0"/>
              <a:cs typeface="Calibri" panose="020F0502020204030204" pitchFamily="34" charset="0"/>
            </a:endParaRPr>
          </a:p>
          <a:p>
            <a:pPr marL="180975" indent="-95250">
              <a:buFont typeface="Arial" panose="020B0604020202020204" pitchFamily="34" charset="0"/>
              <a:buChar char="•"/>
            </a:pPr>
            <a:r>
              <a:rPr lang="pl-PL" sz="1400" dirty="0">
                <a:solidFill>
                  <a:srgbClr val="000000"/>
                </a:solidFill>
                <a:latin typeface="Calibri" panose="020F0502020204030204" pitchFamily="34" charset="0"/>
                <a:cs typeface="Calibri" panose="020F0502020204030204" pitchFamily="34" charset="0"/>
              </a:rPr>
              <a:t>5-18 yoa </a:t>
            </a:r>
            <a:r>
              <a:rPr lang="pl-PL" sz="1400" dirty="0" err="1">
                <a:solidFill>
                  <a:srgbClr val="000000"/>
                </a:solidFill>
                <a:latin typeface="Calibri" panose="020F0502020204030204" pitchFamily="34" charset="0"/>
                <a:cs typeface="Calibri" panose="020F0502020204030204" pitchFamily="34" charset="0"/>
              </a:rPr>
              <a:t>children</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at</a:t>
            </a:r>
            <a:r>
              <a:rPr lang="pl-PL" sz="1400" dirty="0">
                <a:solidFill>
                  <a:srgbClr val="000000"/>
                </a:solidFill>
                <a:latin typeface="Calibri" panose="020F0502020204030204" pitchFamily="34" charset="0"/>
                <a:cs typeface="Calibri" panose="020F0502020204030204" pitchFamily="34" charset="0"/>
              </a:rPr>
              <a:t> </a:t>
            </a:r>
            <a:r>
              <a:rPr lang="pl-PL" sz="1400" dirty="0" err="1">
                <a:solidFill>
                  <a:srgbClr val="000000"/>
                </a:solidFill>
                <a:latin typeface="Calibri" panose="020F0502020204030204" pitchFamily="34" charset="0"/>
                <a:cs typeface="Calibri" panose="020F0502020204030204" pitchFamily="34" charset="0"/>
              </a:rPr>
              <a:t>risk</a:t>
            </a:r>
            <a:r>
              <a:rPr lang="pl-PL" sz="1400" dirty="0">
                <a:solidFill>
                  <a:srgbClr val="000000"/>
                </a:solidFill>
                <a:latin typeface="Calibri" panose="020F0502020204030204" pitchFamily="34" charset="0"/>
                <a:cs typeface="Calibri" panose="020F0502020204030204" pitchFamily="34" charset="0"/>
              </a:rPr>
              <a:t> </a:t>
            </a:r>
          </a:p>
        </p:txBody>
      </p:sp>
      <p:cxnSp>
        <p:nvCxnSpPr>
          <p:cNvPr id="75" name="Straight Arrow Connector 74">
            <a:extLst>
              <a:ext uri="{FF2B5EF4-FFF2-40B4-BE49-F238E27FC236}">
                <a16:creationId xmlns:a16="http://schemas.microsoft.com/office/drawing/2014/main" id="{0B3CA1F3-20A6-427D-A6A4-4E51C482A0BD}"/>
              </a:ext>
            </a:extLst>
          </p:cNvPr>
          <p:cNvCxnSpPr>
            <a:cxnSpLocks/>
          </p:cNvCxnSpPr>
          <p:nvPr/>
        </p:nvCxnSpPr>
        <p:spPr>
          <a:xfrm flipV="1">
            <a:off x="7093699" y="5667408"/>
            <a:ext cx="2305653" cy="8448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97">
            <a:extLst>
              <a:ext uri="{FF2B5EF4-FFF2-40B4-BE49-F238E27FC236}">
                <a16:creationId xmlns:a16="http://schemas.microsoft.com/office/drawing/2014/main" id="{A7054C47-167D-4BC6-91E9-239C093A4158}"/>
              </a:ext>
            </a:extLst>
          </p:cNvPr>
          <p:cNvCxnSpPr>
            <a:cxnSpLocks/>
          </p:cNvCxnSpPr>
          <p:nvPr/>
        </p:nvCxnSpPr>
        <p:spPr>
          <a:xfrm>
            <a:off x="11338240" y="2740746"/>
            <a:ext cx="0" cy="8107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Strzałka: w prawo 2">
            <a:extLst>
              <a:ext uri="{FF2B5EF4-FFF2-40B4-BE49-F238E27FC236}">
                <a16:creationId xmlns:a16="http://schemas.microsoft.com/office/drawing/2014/main" id="{04A7318E-B640-4469-8A7C-D6FA526A22CC}"/>
              </a:ext>
            </a:extLst>
          </p:cNvPr>
          <p:cNvSpPr/>
          <p:nvPr/>
        </p:nvSpPr>
        <p:spPr>
          <a:xfrm>
            <a:off x="113897" y="2474127"/>
            <a:ext cx="12078103" cy="901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pole tekstowe 3">
            <a:extLst>
              <a:ext uri="{FF2B5EF4-FFF2-40B4-BE49-F238E27FC236}">
                <a16:creationId xmlns:a16="http://schemas.microsoft.com/office/drawing/2014/main" id="{54AF58AD-8956-4B42-B24C-07DBE6CE89E2}"/>
              </a:ext>
            </a:extLst>
          </p:cNvPr>
          <p:cNvSpPr txBox="1"/>
          <p:nvPr/>
        </p:nvSpPr>
        <p:spPr>
          <a:xfrm>
            <a:off x="150740" y="2699557"/>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2013</a:t>
            </a:r>
          </a:p>
        </p:txBody>
      </p:sp>
      <p:sp>
        <p:nvSpPr>
          <p:cNvPr id="76" name="pole tekstowe 75">
            <a:extLst>
              <a:ext uri="{FF2B5EF4-FFF2-40B4-BE49-F238E27FC236}">
                <a16:creationId xmlns:a16="http://schemas.microsoft.com/office/drawing/2014/main" id="{8E920151-A941-4287-B5EF-9EA53396B797}"/>
              </a:ext>
            </a:extLst>
          </p:cNvPr>
          <p:cNvSpPr txBox="1"/>
          <p:nvPr/>
        </p:nvSpPr>
        <p:spPr>
          <a:xfrm>
            <a:off x="1432392" y="2696071"/>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2014</a:t>
            </a:r>
          </a:p>
        </p:txBody>
      </p:sp>
      <p:sp>
        <p:nvSpPr>
          <p:cNvPr id="80" name="pole tekstowe 79">
            <a:extLst>
              <a:ext uri="{FF2B5EF4-FFF2-40B4-BE49-F238E27FC236}">
                <a16:creationId xmlns:a16="http://schemas.microsoft.com/office/drawing/2014/main" id="{073D553E-5E99-4FEB-B28E-5F7710E7C655}"/>
              </a:ext>
            </a:extLst>
          </p:cNvPr>
          <p:cNvSpPr txBox="1"/>
          <p:nvPr/>
        </p:nvSpPr>
        <p:spPr>
          <a:xfrm>
            <a:off x="6275031" y="2696071"/>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2018</a:t>
            </a:r>
          </a:p>
        </p:txBody>
      </p:sp>
      <p:sp>
        <p:nvSpPr>
          <p:cNvPr id="103" name="pole tekstowe 102">
            <a:extLst>
              <a:ext uri="{FF2B5EF4-FFF2-40B4-BE49-F238E27FC236}">
                <a16:creationId xmlns:a16="http://schemas.microsoft.com/office/drawing/2014/main" id="{03094C35-F6A8-4FAE-A594-6165B9DDC4FB}"/>
              </a:ext>
            </a:extLst>
          </p:cNvPr>
          <p:cNvSpPr txBox="1"/>
          <p:nvPr/>
        </p:nvSpPr>
        <p:spPr>
          <a:xfrm>
            <a:off x="10261810" y="2695936"/>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2021</a:t>
            </a:r>
          </a:p>
        </p:txBody>
      </p:sp>
      <p:sp>
        <p:nvSpPr>
          <p:cNvPr id="104" name="pole tekstowe 103">
            <a:extLst>
              <a:ext uri="{FF2B5EF4-FFF2-40B4-BE49-F238E27FC236}">
                <a16:creationId xmlns:a16="http://schemas.microsoft.com/office/drawing/2014/main" id="{A14D4805-56EE-457B-A011-338CA156374C}"/>
              </a:ext>
            </a:extLst>
          </p:cNvPr>
          <p:cNvSpPr txBox="1"/>
          <p:nvPr/>
        </p:nvSpPr>
        <p:spPr>
          <a:xfrm>
            <a:off x="11371872" y="2729487"/>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2022</a:t>
            </a:r>
          </a:p>
        </p:txBody>
      </p:sp>
      <p:sp>
        <p:nvSpPr>
          <p:cNvPr id="105" name="pole tekstowe 104">
            <a:extLst>
              <a:ext uri="{FF2B5EF4-FFF2-40B4-BE49-F238E27FC236}">
                <a16:creationId xmlns:a16="http://schemas.microsoft.com/office/drawing/2014/main" id="{36F9C0F0-9238-4D36-8BFC-6361D295C4C7}"/>
              </a:ext>
            </a:extLst>
          </p:cNvPr>
          <p:cNvSpPr txBox="1"/>
          <p:nvPr/>
        </p:nvSpPr>
        <p:spPr>
          <a:xfrm>
            <a:off x="8843699" y="2706491"/>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2020</a:t>
            </a:r>
          </a:p>
        </p:txBody>
      </p:sp>
      <p:sp>
        <p:nvSpPr>
          <p:cNvPr id="106" name="pole tekstowe 105">
            <a:extLst>
              <a:ext uri="{FF2B5EF4-FFF2-40B4-BE49-F238E27FC236}">
                <a16:creationId xmlns:a16="http://schemas.microsoft.com/office/drawing/2014/main" id="{6F36B2E9-2227-4EA4-B249-F7D545646AE0}"/>
              </a:ext>
            </a:extLst>
          </p:cNvPr>
          <p:cNvSpPr txBox="1"/>
          <p:nvPr/>
        </p:nvSpPr>
        <p:spPr>
          <a:xfrm>
            <a:off x="7627148" y="2694922"/>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2019</a:t>
            </a:r>
          </a:p>
        </p:txBody>
      </p:sp>
      <p:sp>
        <p:nvSpPr>
          <p:cNvPr id="107" name="pole tekstowe 106">
            <a:extLst>
              <a:ext uri="{FF2B5EF4-FFF2-40B4-BE49-F238E27FC236}">
                <a16:creationId xmlns:a16="http://schemas.microsoft.com/office/drawing/2014/main" id="{56D43747-F4ED-4519-98D9-D6561CE864C5}"/>
              </a:ext>
            </a:extLst>
          </p:cNvPr>
          <p:cNvSpPr txBox="1"/>
          <p:nvPr/>
        </p:nvSpPr>
        <p:spPr>
          <a:xfrm>
            <a:off x="3978798" y="2706492"/>
            <a:ext cx="861301" cy="461665"/>
          </a:xfrm>
          <a:prstGeom prst="rect">
            <a:avLst/>
          </a:prstGeom>
          <a:noFill/>
        </p:spPr>
        <p:txBody>
          <a:bodyPr wrap="square" rtlCol="0">
            <a:spAutoFit/>
          </a:bodyPr>
          <a:lstStyle/>
          <a:p>
            <a:r>
              <a:rPr lang="pl-PL" sz="2400" b="1" dirty="0">
                <a:solidFill>
                  <a:schemeClr val="bg1"/>
                </a:solidFill>
                <a:latin typeface="Calibri" panose="020F0502020204030204" pitchFamily="34" charset="0"/>
                <a:cs typeface="Calibri" panose="020F0502020204030204" pitchFamily="34" charset="0"/>
              </a:rPr>
              <a:t>2016</a:t>
            </a:r>
          </a:p>
        </p:txBody>
      </p:sp>
      <p:sp>
        <p:nvSpPr>
          <p:cNvPr id="108" name="pole tekstowe 107">
            <a:extLst>
              <a:ext uri="{FF2B5EF4-FFF2-40B4-BE49-F238E27FC236}">
                <a16:creationId xmlns:a16="http://schemas.microsoft.com/office/drawing/2014/main" id="{00832EB5-AF85-48CB-A469-301BAB3BD258}"/>
              </a:ext>
            </a:extLst>
          </p:cNvPr>
          <p:cNvSpPr txBox="1"/>
          <p:nvPr/>
        </p:nvSpPr>
        <p:spPr>
          <a:xfrm>
            <a:off x="5097700" y="2690288"/>
            <a:ext cx="806631" cy="461665"/>
          </a:xfrm>
          <a:prstGeom prst="rect">
            <a:avLst/>
          </a:prstGeom>
          <a:noFill/>
        </p:spPr>
        <p:txBody>
          <a:bodyPr wrap="none" rtlCol="0">
            <a:spAutoFit/>
          </a:bodyPr>
          <a:lstStyle/>
          <a:p>
            <a:r>
              <a:rPr lang="pl-PL" sz="2400" b="1" dirty="0">
                <a:solidFill>
                  <a:schemeClr val="bg1"/>
                </a:solidFill>
                <a:latin typeface="Calibri" panose="020F0502020204030204" pitchFamily="34" charset="0"/>
                <a:cs typeface="Calibri" panose="020F0502020204030204" pitchFamily="34" charset="0"/>
              </a:rPr>
              <a:t>2017</a:t>
            </a:r>
          </a:p>
        </p:txBody>
      </p:sp>
      <p:sp>
        <p:nvSpPr>
          <p:cNvPr id="109" name="pole tekstowe 108">
            <a:extLst>
              <a:ext uri="{FF2B5EF4-FFF2-40B4-BE49-F238E27FC236}">
                <a16:creationId xmlns:a16="http://schemas.microsoft.com/office/drawing/2014/main" id="{0C6C8F82-5E4C-4943-BD8C-6B88C030FA38}"/>
              </a:ext>
            </a:extLst>
          </p:cNvPr>
          <p:cNvSpPr txBox="1"/>
          <p:nvPr/>
        </p:nvSpPr>
        <p:spPr>
          <a:xfrm>
            <a:off x="2726133" y="2689604"/>
            <a:ext cx="861301" cy="461665"/>
          </a:xfrm>
          <a:prstGeom prst="rect">
            <a:avLst/>
          </a:prstGeom>
          <a:noFill/>
        </p:spPr>
        <p:txBody>
          <a:bodyPr wrap="square" rtlCol="0">
            <a:spAutoFit/>
          </a:bodyPr>
          <a:lstStyle/>
          <a:p>
            <a:r>
              <a:rPr lang="pl-PL" sz="2400" b="1" dirty="0">
                <a:solidFill>
                  <a:schemeClr val="bg1"/>
                </a:solidFill>
                <a:latin typeface="Calibri" panose="020F0502020204030204" pitchFamily="34" charset="0"/>
                <a:cs typeface="Calibri" panose="020F0502020204030204" pitchFamily="34" charset="0"/>
              </a:rPr>
              <a:t>2015</a:t>
            </a:r>
          </a:p>
        </p:txBody>
      </p:sp>
      <p:sp>
        <p:nvSpPr>
          <p:cNvPr id="110" name="Rectangle 61">
            <a:extLst>
              <a:ext uri="{FF2B5EF4-FFF2-40B4-BE49-F238E27FC236}">
                <a16:creationId xmlns:a16="http://schemas.microsoft.com/office/drawing/2014/main" id="{B888D059-B9DC-4FC8-9A1B-CC71AC3B0EC9}"/>
              </a:ext>
            </a:extLst>
          </p:cNvPr>
          <p:cNvSpPr/>
          <p:nvPr/>
        </p:nvSpPr>
        <p:spPr>
          <a:xfrm>
            <a:off x="9614894" y="5008234"/>
            <a:ext cx="2100462" cy="64848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rgbClr val="000000"/>
                </a:solidFill>
                <a:latin typeface="Calibri" panose="020F0502020204030204" pitchFamily="34" charset="0"/>
                <a:cs typeface="Calibri" panose="020F0502020204030204" pitchFamily="34" charset="0"/>
              </a:rPr>
              <a:t>FREE VACCINATION </a:t>
            </a:r>
          </a:p>
          <a:p>
            <a:pPr algn="ctr"/>
            <a:r>
              <a:rPr lang="pl-PL" sz="1600" b="1" dirty="0">
                <a:solidFill>
                  <a:srgbClr val="000000"/>
                </a:solidFill>
                <a:latin typeface="Calibri" panose="020F0502020204030204" pitchFamily="34" charset="0"/>
                <a:cs typeface="Calibri" panose="020F0502020204030204" pitchFamily="34" charset="0"/>
              </a:rPr>
              <a:t>of </a:t>
            </a:r>
            <a:r>
              <a:rPr lang="pl-PL" sz="1600" b="1" dirty="0" err="1">
                <a:solidFill>
                  <a:srgbClr val="000000"/>
                </a:solidFill>
                <a:latin typeface="Calibri" panose="020F0502020204030204" pitchFamily="34" charset="0"/>
                <a:cs typeface="Calibri" panose="020F0502020204030204" pitchFamily="34" charset="0"/>
              </a:rPr>
              <a:t>Pregnant</a:t>
            </a:r>
            <a:endParaRPr lang="en-US" sz="1600" b="1" dirty="0">
              <a:solidFill>
                <a:srgbClr val="000000"/>
              </a:solidFill>
              <a:latin typeface="Calibri" panose="020F0502020204030204" pitchFamily="34" charset="0"/>
              <a:cs typeface="Calibri" panose="020F0502020204030204" pitchFamily="34" charset="0"/>
            </a:endParaRPr>
          </a:p>
        </p:txBody>
      </p:sp>
      <p:pic>
        <p:nvPicPr>
          <p:cNvPr id="111" name="Obraz 21">
            <a:extLst>
              <a:ext uri="{FF2B5EF4-FFF2-40B4-BE49-F238E27FC236}">
                <a16:creationId xmlns:a16="http://schemas.microsoft.com/office/drawing/2014/main" id="{8EA4F0D5-B733-4928-9B31-5DA81AE95722}"/>
              </a:ext>
            </a:extLst>
          </p:cNvPr>
          <p:cNvPicPr>
            <a:picLocks noChangeAspect="1"/>
          </p:cNvPicPr>
          <p:nvPr/>
        </p:nvPicPr>
        <p:blipFill>
          <a:blip r:embed="rId8"/>
          <a:stretch>
            <a:fillRect/>
          </a:stretch>
        </p:blipFill>
        <p:spPr>
          <a:xfrm>
            <a:off x="56706" y="0"/>
            <a:ext cx="1288431" cy="1444061"/>
          </a:xfrm>
          <a:prstGeom prst="rect">
            <a:avLst/>
          </a:prstGeom>
        </p:spPr>
      </p:pic>
      <p:pic>
        <p:nvPicPr>
          <p:cNvPr id="112" name="Picture 2" descr="Icon-cycle - Ongoing Icon Png, Transparent Png , Transparent Png Image -  PNGitem">
            <a:extLst>
              <a:ext uri="{FF2B5EF4-FFF2-40B4-BE49-F238E27FC236}">
                <a16:creationId xmlns:a16="http://schemas.microsoft.com/office/drawing/2014/main" id="{F5D08719-B4EA-4F50-B552-01786ADE51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40792" y="3703574"/>
            <a:ext cx="500387" cy="395562"/>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Icon-cycle - Ongoing Icon Png, Transparent Png , Transparent Png Image -  PNGitem">
            <a:extLst>
              <a:ext uri="{FF2B5EF4-FFF2-40B4-BE49-F238E27FC236}">
                <a16:creationId xmlns:a16="http://schemas.microsoft.com/office/drawing/2014/main" id="{82F49659-9B81-4495-A853-611E3F0DAD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40791" y="4430573"/>
            <a:ext cx="500387" cy="39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4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ytuł 11">
            <a:extLst>
              <a:ext uri="{FF2B5EF4-FFF2-40B4-BE49-F238E27FC236}">
                <a16:creationId xmlns:a16="http://schemas.microsoft.com/office/drawing/2014/main" id="{5E78E340-A3A0-4A89-976C-7AA7C9CABE08}"/>
              </a:ext>
            </a:extLst>
          </p:cNvPr>
          <p:cNvSpPr txBox="1">
            <a:spLocks/>
          </p:cNvSpPr>
          <p:nvPr/>
        </p:nvSpPr>
        <p:spPr>
          <a:xfrm>
            <a:off x="482599" y="398697"/>
            <a:ext cx="11226801" cy="415498"/>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2800" kern="1200" baseline="0">
                <a:solidFill>
                  <a:schemeClr val="tx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pl-PL" sz="3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Development of </a:t>
            </a:r>
            <a:r>
              <a:rPr kumimoji="0" lang="pl-PL" sz="3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flu</a:t>
            </a:r>
            <a:r>
              <a:rPr kumimoji="0" lang="pl-PL" sz="3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pl-PL" sz="3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vaccines</a:t>
            </a:r>
            <a:r>
              <a:rPr kumimoji="0" lang="pl-PL" sz="3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pl-PL" sz="3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reimbursement</a:t>
            </a:r>
            <a:r>
              <a:rPr kumimoji="0" lang="pl-PL" sz="3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&amp; </a:t>
            </a:r>
            <a:r>
              <a:rPr kumimoji="0" lang="pl-PL" sz="3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finansing</a:t>
            </a:r>
            <a:r>
              <a:rPr kumimoji="0" lang="pl-PL" sz="3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p>
        </p:txBody>
      </p:sp>
      <p:sp>
        <p:nvSpPr>
          <p:cNvPr id="5" name="Arrow: Right 35">
            <a:extLst>
              <a:ext uri="{FF2B5EF4-FFF2-40B4-BE49-F238E27FC236}">
                <a16:creationId xmlns:a16="http://schemas.microsoft.com/office/drawing/2014/main" id="{A1385CC3-83E3-49AD-BE7D-708F6966DB1E}"/>
              </a:ext>
            </a:extLst>
          </p:cNvPr>
          <p:cNvSpPr/>
          <p:nvPr/>
        </p:nvSpPr>
        <p:spPr>
          <a:xfrm>
            <a:off x="482599" y="994133"/>
            <a:ext cx="11182999" cy="107152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36">
            <a:extLst>
              <a:ext uri="{FF2B5EF4-FFF2-40B4-BE49-F238E27FC236}">
                <a16:creationId xmlns:a16="http://schemas.microsoft.com/office/drawing/2014/main" id="{6C7C7DB3-2C1E-4687-86CB-EAF2F403AB80}"/>
              </a:ext>
            </a:extLst>
          </p:cNvPr>
          <p:cNvSpPr txBox="1"/>
          <p:nvPr/>
        </p:nvSpPr>
        <p:spPr>
          <a:xfrm>
            <a:off x="4455223" y="1307500"/>
            <a:ext cx="877163" cy="4616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2020</a:t>
            </a:r>
            <a:endPar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sp>
        <p:nvSpPr>
          <p:cNvPr id="9" name="TextBox 39">
            <a:extLst>
              <a:ext uri="{FF2B5EF4-FFF2-40B4-BE49-F238E27FC236}">
                <a16:creationId xmlns:a16="http://schemas.microsoft.com/office/drawing/2014/main" id="{53BBF924-F03E-4F9E-98C7-BAD908E5E516}"/>
              </a:ext>
            </a:extLst>
          </p:cNvPr>
          <p:cNvSpPr txBox="1"/>
          <p:nvPr/>
        </p:nvSpPr>
        <p:spPr>
          <a:xfrm>
            <a:off x="8621761" y="1303607"/>
            <a:ext cx="877163" cy="4616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2021</a:t>
            </a:r>
            <a:endPar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sp>
        <p:nvSpPr>
          <p:cNvPr id="10" name="TextBox 40">
            <a:extLst>
              <a:ext uri="{FF2B5EF4-FFF2-40B4-BE49-F238E27FC236}">
                <a16:creationId xmlns:a16="http://schemas.microsoft.com/office/drawing/2014/main" id="{5660EBEB-D778-4523-BABE-B4F090ED271D}"/>
              </a:ext>
            </a:extLst>
          </p:cNvPr>
          <p:cNvSpPr txBox="1"/>
          <p:nvPr/>
        </p:nvSpPr>
        <p:spPr>
          <a:xfrm>
            <a:off x="1261835" y="1288614"/>
            <a:ext cx="877163" cy="4616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2018</a:t>
            </a:r>
            <a:endPar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sp>
        <p:nvSpPr>
          <p:cNvPr id="2" name="Prostokąt 1">
            <a:extLst>
              <a:ext uri="{FF2B5EF4-FFF2-40B4-BE49-F238E27FC236}">
                <a16:creationId xmlns:a16="http://schemas.microsoft.com/office/drawing/2014/main" id="{0444D4F2-1CC2-47D7-84C4-087F56796EB2}"/>
              </a:ext>
            </a:extLst>
          </p:cNvPr>
          <p:cNvSpPr/>
          <p:nvPr/>
        </p:nvSpPr>
        <p:spPr>
          <a:xfrm>
            <a:off x="482599" y="1906388"/>
            <a:ext cx="2284025" cy="461665"/>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50% for 65+</a:t>
            </a:r>
          </a:p>
        </p:txBody>
      </p:sp>
      <p:sp>
        <p:nvSpPr>
          <p:cNvPr id="11" name="Prostokąt 10">
            <a:extLst>
              <a:ext uri="{FF2B5EF4-FFF2-40B4-BE49-F238E27FC236}">
                <a16:creationId xmlns:a16="http://schemas.microsoft.com/office/drawing/2014/main" id="{DE08FA4D-38B1-4E74-8278-88E634675D54}"/>
              </a:ext>
            </a:extLst>
          </p:cNvPr>
          <p:cNvSpPr/>
          <p:nvPr/>
        </p:nvSpPr>
        <p:spPr>
          <a:xfrm>
            <a:off x="2972092" y="1894342"/>
            <a:ext cx="3925312" cy="473711"/>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50% for </a:t>
            </a:r>
            <a:r>
              <a:rPr kumimoji="0" lang="pl-PL" sz="18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Calibri" panose="020F0502020204030204" pitchFamily="34" charset="0"/>
              </a:rPr>
              <a:t>adult</a:t>
            </a: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8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Calibri" panose="020F0502020204030204" pitchFamily="34" charset="0"/>
              </a:rPr>
              <a:t>at</a:t>
            </a: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8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Calibri" panose="020F0502020204030204" pitchFamily="34" charset="0"/>
              </a:rPr>
              <a:t>risk</a:t>
            </a: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 (18-64)</a:t>
            </a:r>
          </a:p>
        </p:txBody>
      </p:sp>
      <p:sp>
        <p:nvSpPr>
          <p:cNvPr id="12" name="Prostokąt 11">
            <a:extLst>
              <a:ext uri="{FF2B5EF4-FFF2-40B4-BE49-F238E27FC236}">
                <a16:creationId xmlns:a16="http://schemas.microsoft.com/office/drawing/2014/main" id="{3DF82BAA-3BC8-4CC0-AC05-504DD1C42243}"/>
              </a:ext>
            </a:extLst>
          </p:cNvPr>
          <p:cNvSpPr/>
          <p:nvPr/>
        </p:nvSpPr>
        <p:spPr>
          <a:xfrm>
            <a:off x="2972092" y="2479612"/>
            <a:ext cx="3925312" cy="416797"/>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50% for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children</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2-5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yo</a:t>
            </a:r>
            <a:endPar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sp>
        <p:nvSpPr>
          <p:cNvPr id="13" name="Prostokąt 12">
            <a:extLst>
              <a:ext uri="{FF2B5EF4-FFF2-40B4-BE49-F238E27FC236}">
                <a16:creationId xmlns:a16="http://schemas.microsoft.com/office/drawing/2014/main" id="{B93ECF0D-DC3F-499F-AF7D-94E878E37F6A}"/>
              </a:ext>
            </a:extLst>
          </p:cNvPr>
          <p:cNvSpPr/>
          <p:nvPr/>
        </p:nvSpPr>
        <p:spPr>
          <a:xfrm>
            <a:off x="2972093" y="3022928"/>
            <a:ext cx="3925312" cy="422111"/>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100% for 75+</a:t>
            </a:r>
          </a:p>
        </p:txBody>
      </p:sp>
      <p:sp>
        <p:nvSpPr>
          <p:cNvPr id="14" name="Prostokąt 13">
            <a:extLst>
              <a:ext uri="{FF2B5EF4-FFF2-40B4-BE49-F238E27FC236}">
                <a16:creationId xmlns:a16="http://schemas.microsoft.com/office/drawing/2014/main" id="{29A1BD9B-7083-49A0-BEFB-EA459F1DFF3A}"/>
              </a:ext>
            </a:extLst>
          </p:cNvPr>
          <p:cNvSpPr/>
          <p:nvPr/>
        </p:nvSpPr>
        <p:spPr>
          <a:xfrm>
            <a:off x="7017942" y="1903595"/>
            <a:ext cx="3925313" cy="471533"/>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50% for </a:t>
            </a:r>
            <a:r>
              <a:rPr kumimoji="0" lang="pl-PL" sz="18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Calibri" panose="020F0502020204030204" pitchFamily="34" charset="0"/>
              </a:rPr>
              <a:t>children</a:t>
            </a:r>
            <a:r>
              <a:rPr kumimoji="0" lang="pl-PL"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Calibri" panose="020F0502020204030204" pitchFamily="34" charset="0"/>
              </a:rPr>
              <a:t> 6-24 m, 6-17 y</a:t>
            </a:r>
          </a:p>
        </p:txBody>
      </p:sp>
      <p:sp>
        <p:nvSpPr>
          <p:cNvPr id="15" name="Prostokąt 14">
            <a:extLst>
              <a:ext uri="{FF2B5EF4-FFF2-40B4-BE49-F238E27FC236}">
                <a16:creationId xmlns:a16="http://schemas.microsoft.com/office/drawing/2014/main" id="{C70E1C05-0D88-42BF-972F-56E783365BEF}"/>
              </a:ext>
            </a:extLst>
          </p:cNvPr>
          <p:cNvSpPr/>
          <p:nvPr/>
        </p:nvSpPr>
        <p:spPr>
          <a:xfrm>
            <a:off x="7024809" y="2513451"/>
            <a:ext cx="3925313" cy="440424"/>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100% for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pregnant</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women</a:t>
            </a:r>
            <a:endPar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sp>
        <p:nvSpPr>
          <p:cNvPr id="17" name="Prostokąt 16">
            <a:extLst>
              <a:ext uri="{FF2B5EF4-FFF2-40B4-BE49-F238E27FC236}">
                <a16:creationId xmlns:a16="http://schemas.microsoft.com/office/drawing/2014/main" id="{F4F26840-8719-493B-94EB-B376F9776EB6}"/>
              </a:ext>
            </a:extLst>
          </p:cNvPr>
          <p:cNvSpPr/>
          <p:nvPr/>
        </p:nvSpPr>
        <p:spPr>
          <a:xfrm>
            <a:off x="2972092" y="3571558"/>
            <a:ext cx="3925312" cy="988889"/>
          </a:xfrm>
          <a:prstGeom prst="rect">
            <a:avLst/>
          </a:prstGeom>
          <a:solidFill>
            <a:srgbClr val="525CA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100%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financing</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for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all</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HCP</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physicians</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nurses</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pharmacits</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diagnosticians</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and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other</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HCS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workers</a:t>
            </a:r>
            <a:endPar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sp>
        <p:nvSpPr>
          <p:cNvPr id="23" name="Prostokąt 22">
            <a:extLst>
              <a:ext uri="{FF2B5EF4-FFF2-40B4-BE49-F238E27FC236}">
                <a16:creationId xmlns:a16="http://schemas.microsoft.com/office/drawing/2014/main" id="{BB75D6A6-C275-4BA7-A5ED-40AAA8947F39}"/>
              </a:ext>
            </a:extLst>
          </p:cNvPr>
          <p:cNvSpPr/>
          <p:nvPr/>
        </p:nvSpPr>
        <p:spPr>
          <a:xfrm>
            <a:off x="7024809" y="3094079"/>
            <a:ext cx="3940302" cy="1933890"/>
          </a:xfrm>
          <a:prstGeom prst="rect">
            <a:avLst/>
          </a:prstGeom>
          <a:solidFill>
            <a:srgbClr val="525CA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100%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financing</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for:  </a:t>
            </a:r>
          </a:p>
          <a:p>
            <a:pPr marL="179388" marR="0" lvl="0" indent="-1793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6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education</a:t>
            </a:r>
            <a:r>
              <a:rPr kumimoji="0" lang="pl-PL"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6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workers</a:t>
            </a:r>
            <a:r>
              <a:rPr kumimoji="0" lang="pl-PL"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and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students</a:t>
            </a:r>
            <a:endPar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a:p>
            <a:pPr marL="179388" marR="0" lvl="0" indent="-1793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e</a:t>
            </a:r>
            <a:r>
              <a:rPr kumimoji="0" lang="en-US" sz="16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mployees</a:t>
            </a:r>
            <a:r>
              <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and patients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of long-term care facilities and hospices</a:t>
            </a:r>
            <a:endPar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a:p>
            <a:pPr marL="179388" marR="0" lvl="0" indent="-1793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soldiers and public service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officers</a:t>
            </a:r>
            <a:endPar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a:p>
            <a:pPr marL="179388" marR="0" lvl="0" indent="-1793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workers</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of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pharamceutical</a:t>
            </a:r>
            <a:r>
              <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6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inspectorates</a:t>
            </a:r>
            <a:endParaRPr kumimoji="0" lang="pl-PL"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sp>
        <p:nvSpPr>
          <p:cNvPr id="24" name="Prostokąt 23">
            <a:extLst>
              <a:ext uri="{FF2B5EF4-FFF2-40B4-BE49-F238E27FC236}">
                <a16:creationId xmlns:a16="http://schemas.microsoft.com/office/drawing/2014/main" id="{65F86790-5C81-4791-9A24-4C3C4BA6257B}"/>
              </a:ext>
            </a:extLst>
          </p:cNvPr>
          <p:cNvSpPr/>
          <p:nvPr/>
        </p:nvSpPr>
        <p:spPr>
          <a:xfrm>
            <a:off x="7024810" y="5139929"/>
            <a:ext cx="3925312" cy="841895"/>
          </a:xfrm>
          <a:prstGeom prst="rect">
            <a:avLst/>
          </a:prstGeom>
          <a:solidFill>
            <a:srgbClr val="525CA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Influenza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vaccines</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in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startegi</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c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epidemiological</a:t>
            </a:r>
            <a:r>
              <a:rPr kumimoji="0" lang="pl-PL"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 </a:t>
            </a:r>
            <a:r>
              <a:rPr kumimoji="0" lang="pl-PL" sz="1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Calibri" panose="020F0502020204030204" pitchFamily="34" charset="0"/>
              </a:rPr>
              <a:t>reserves</a:t>
            </a:r>
            <a:endParaRPr kumimoji="0" lang="pl-PL"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endParaRPr>
          </a:p>
        </p:txBody>
      </p:sp>
      <p:pic>
        <p:nvPicPr>
          <p:cNvPr id="18" name="Picture 68" descr="Image result for poland circle flag">
            <a:extLst>
              <a:ext uri="{FF2B5EF4-FFF2-40B4-BE49-F238E27FC236}">
                <a16:creationId xmlns:a16="http://schemas.microsoft.com/office/drawing/2014/main" id="{588460CA-F2DE-40F8-A0DE-5649DF3BF3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8126" y="87624"/>
            <a:ext cx="675444" cy="677856"/>
          </a:xfrm>
          <a:prstGeom prst="rect">
            <a:avLst/>
          </a:prstGeom>
          <a:noFill/>
          <a:extLst>
            <a:ext uri="{909E8E84-426E-40DD-AFC4-6F175D3DCCD1}">
              <a14:hiddenFill xmlns:a14="http://schemas.microsoft.com/office/drawing/2010/main">
                <a:solidFill>
                  <a:srgbClr val="FFFFFF"/>
                </a:solidFill>
              </a14:hiddenFill>
            </a:ext>
          </a:extLst>
        </p:spPr>
      </p:pic>
      <p:sp>
        <p:nvSpPr>
          <p:cNvPr id="4" name="Strzałka: w prawo 3">
            <a:extLst>
              <a:ext uri="{FF2B5EF4-FFF2-40B4-BE49-F238E27FC236}">
                <a16:creationId xmlns:a16="http://schemas.microsoft.com/office/drawing/2014/main" id="{48D951D4-6E66-451D-8C70-EBCF2573A13C}"/>
              </a:ext>
            </a:extLst>
          </p:cNvPr>
          <p:cNvSpPr/>
          <p:nvPr/>
        </p:nvSpPr>
        <p:spPr>
          <a:xfrm>
            <a:off x="11101447" y="1711155"/>
            <a:ext cx="978408" cy="82397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Since</a:t>
            </a:r>
            <a:r>
              <a:rPr kumimoji="0" lang="pl-PL"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1st </a:t>
            </a:r>
            <a:r>
              <a:rPr kumimoji="0" lang="pl-PL" sz="12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Nov</a:t>
            </a:r>
            <a:r>
              <a:rPr kumimoji="0" lang="pl-PL"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188653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hidden="1">
            <a:extLst>
              <a:ext uri="{FF2B5EF4-FFF2-40B4-BE49-F238E27FC236}">
                <a16:creationId xmlns:a16="http://schemas.microsoft.com/office/drawing/2014/main" id="{34F10483-3665-499D-A5B5-0CE926DC1066}"/>
              </a:ext>
            </a:extLst>
          </p:cNvPr>
          <p:cNvGraphicFramePr>
            <a:graphicFrameLocks noChangeAspect="1"/>
          </p:cNvGraphicFramePr>
          <p:nvPr>
            <p:custDataLst>
              <p:tags r:id="rId1"/>
            </p:custDataLst>
          </p:nvPr>
        </p:nvGraphicFramePr>
        <p:xfrm>
          <a:off x="1581" y="1592"/>
          <a:ext cx="1582" cy="1592"/>
        </p:xfrm>
        <a:graphic>
          <a:graphicData uri="http://schemas.openxmlformats.org/presentationml/2006/ole">
            <mc:AlternateContent xmlns:mc="http://schemas.openxmlformats.org/markup-compatibility/2006">
              <mc:Choice xmlns:v="urn:schemas-microsoft-com:vml" Requires="v">
                <p:oleObj name="think-cell Slide" r:id="rId5" imgW="470" imgH="469" progId="TCLayout.ActiveDocument.1">
                  <p:embed/>
                </p:oleObj>
              </mc:Choice>
              <mc:Fallback>
                <p:oleObj name="think-cell Slide" r:id="rId5" imgW="470" imgH="469" progId="TCLayout.ActiveDocument.1">
                  <p:embed/>
                  <p:pic>
                    <p:nvPicPr>
                      <p:cNvPr id="4" name="Obiekt 3" hidden="1">
                        <a:extLst>
                          <a:ext uri="{FF2B5EF4-FFF2-40B4-BE49-F238E27FC236}">
                            <a16:creationId xmlns:a16="http://schemas.microsoft.com/office/drawing/2014/main" id="{34F10483-3665-499D-A5B5-0CE926DC1066}"/>
                          </a:ext>
                        </a:extLst>
                      </p:cNvPr>
                      <p:cNvPicPr/>
                      <p:nvPr/>
                    </p:nvPicPr>
                    <p:blipFill>
                      <a:blip r:embed="rId6"/>
                      <a:stretch>
                        <a:fillRect/>
                      </a:stretch>
                    </p:blipFill>
                    <p:spPr>
                      <a:xfrm>
                        <a:off x="1581" y="1592"/>
                        <a:ext cx="1582" cy="1592"/>
                      </a:xfrm>
                      <a:prstGeom prst="rect">
                        <a:avLst/>
                      </a:prstGeom>
                    </p:spPr>
                  </p:pic>
                </p:oleObj>
              </mc:Fallback>
            </mc:AlternateContent>
          </a:graphicData>
        </a:graphic>
      </p:graphicFrame>
      <p:sp>
        <p:nvSpPr>
          <p:cNvPr id="3" name="Prostokąt 2" hidden="1">
            <a:extLst>
              <a:ext uri="{FF2B5EF4-FFF2-40B4-BE49-F238E27FC236}">
                <a16:creationId xmlns:a16="http://schemas.microsoft.com/office/drawing/2014/main" id="{9A85DA84-5E9D-4394-96C7-B67F2FC2FAD6}"/>
              </a:ext>
            </a:extLst>
          </p:cNvPr>
          <p:cNvSpPr/>
          <p:nvPr>
            <p:custDataLst>
              <p:tags r:id="rId2"/>
            </p:custDataLst>
          </p:nvPr>
        </p:nvSpPr>
        <p:spPr>
          <a:xfrm>
            <a:off x="0" y="0"/>
            <a:ext cx="158112" cy="159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pl-PL" sz="2000" b="1" dirty="0">
              <a:latin typeface="Calibri" panose="020F0502020204030204" pitchFamily="34" charset="0"/>
              <a:ea typeface="+mj-ea"/>
              <a:cs typeface="+mj-cs"/>
              <a:sym typeface="Calibri" panose="020F0502020204030204" pitchFamily="34" charset="0"/>
            </a:endParaRPr>
          </a:p>
        </p:txBody>
      </p:sp>
      <p:graphicFrame>
        <p:nvGraphicFramePr>
          <p:cNvPr id="18" name="Wykres 17">
            <a:extLst>
              <a:ext uri="{FF2B5EF4-FFF2-40B4-BE49-F238E27FC236}">
                <a16:creationId xmlns:a16="http://schemas.microsoft.com/office/drawing/2014/main" id="{B00081B2-5F06-4C78-836F-8B19F7E44136}"/>
              </a:ext>
            </a:extLst>
          </p:cNvPr>
          <p:cNvGraphicFramePr>
            <a:graphicFrameLocks/>
          </p:cNvGraphicFramePr>
          <p:nvPr>
            <p:extLst>
              <p:ext uri="{D42A27DB-BD31-4B8C-83A1-F6EECF244321}">
                <p14:modId xmlns:p14="http://schemas.microsoft.com/office/powerpoint/2010/main" val="4232030657"/>
              </p:ext>
            </p:extLst>
          </p:nvPr>
        </p:nvGraphicFramePr>
        <p:xfrm>
          <a:off x="1287772" y="1635625"/>
          <a:ext cx="10545709" cy="4202306"/>
        </p:xfrm>
        <a:graphic>
          <a:graphicData uri="http://schemas.openxmlformats.org/drawingml/2006/chart">
            <c:chart xmlns:c="http://schemas.openxmlformats.org/drawingml/2006/chart" xmlns:r="http://schemas.openxmlformats.org/officeDocument/2006/relationships" r:id="rId7"/>
          </a:graphicData>
        </a:graphic>
      </p:graphicFrame>
      <p:sp>
        <p:nvSpPr>
          <p:cNvPr id="2" name="Tytuł 1">
            <a:extLst>
              <a:ext uri="{FF2B5EF4-FFF2-40B4-BE49-F238E27FC236}">
                <a16:creationId xmlns:a16="http://schemas.microsoft.com/office/drawing/2014/main" id="{57D00004-3AC8-4164-9951-AC42B749866F}"/>
              </a:ext>
            </a:extLst>
          </p:cNvPr>
          <p:cNvSpPr>
            <a:spLocks noGrp="1"/>
          </p:cNvSpPr>
          <p:nvPr>
            <p:ph type="title"/>
          </p:nvPr>
        </p:nvSpPr>
        <p:spPr>
          <a:xfrm>
            <a:off x="2189926" y="349955"/>
            <a:ext cx="9172420" cy="1143000"/>
          </a:xfrm>
        </p:spPr>
        <p:txBody>
          <a:bodyPr>
            <a:normAutofit/>
          </a:bodyPr>
          <a:lstStyle/>
          <a:p>
            <a:pPr algn="ctr"/>
            <a:r>
              <a:rPr lang="en-US" sz="2400" b="1" dirty="0">
                <a:solidFill>
                  <a:srgbClr val="002060"/>
                </a:solidFill>
                <a:latin typeface="Calibri" panose="020F0502020204030204" pitchFamily="34" charset="0"/>
                <a:cs typeface="Calibri" panose="020F0502020204030204" pitchFamily="34" charset="0"/>
              </a:rPr>
              <a:t>Estimated number of doses of influenza vaccines sold on the Polish market in the seasons 2012/2013 - 2020/2021 and the level of vaccination against influenza in the Polish population</a:t>
            </a:r>
            <a:endParaRPr lang="pl-PL" sz="2400" b="1" dirty="0">
              <a:solidFill>
                <a:srgbClr val="002060"/>
              </a:solidFill>
              <a:latin typeface="Calibri" panose="020F0502020204030204" pitchFamily="34" charset="0"/>
              <a:cs typeface="Calibri" panose="020F0502020204030204" pitchFamily="34" charset="0"/>
            </a:endParaRPr>
          </a:p>
        </p:txBody>
      </p:sp>
      <p:sp>
        <p:nvSpPr>
          <p:cNvPr id="6" name="pole tekstowe 5">
            <a:extLst>
              <a:ext uri="{FF2B5EF4-FFF2-40B4-BE49-F238E27FC236}">
                <a16:creationId xmlns:a16="http://schemas.microsoft.com/office/drawing/2014/main" id="{F6DD6029-B164-4EB4-996D-2E1979AD7D9D}"/>
              </a:ext>
            </a:extLst>
          </p:cNvPr>
          <p:cNvSpPr txBox="1"/>
          <p:nvPr/>
        </p:nvSpPr>
        <p:spPr>
          <a:xfrm>
            <a:off x="8431565" y="3869582"/>
            <a:ext cx="1080161"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3,90%</a:t>
            </a:r>
          </a:p>
        </p:txBody>
      </p:sp>
      <p:sp>
        <p:nvSpPr>
          <p:cNvPr id="7" name="pole tekstowe 6">
            <a:extLst>
              <a:ext uri="{FF2B5EF4-FFF2-40B4-BE49-F238E27FC236}">
                <a16:creationId xmlns:a16="http://schemas.microsoft.com/office/drawing/2014/main" id="{40CFED47-3E5C-4D05-A227-35FAAECD5402}"/>
              </a:ext>
            </a:extLst>
          </p:cNvPr>
          <p:cNvSpPr txBox="1"/>
          <p:nvPr/>
        </p:nvSpPr>
        <p:spPr>
          <a:xfrm>
            <a:off x="5075861" y="4341875"/>
            <a:ext cx="1034643"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3,26%</a:t>
            </a:r>
          </a:p>
        </p:txBody>
      </p:sp>
      <p:sp>
        <p:nvSpPr>
          <p:cNvPr id="8" name="pole tekstowe 7">
            <a:extLst>
              <a:ext uri="{FF2B5EF4-FFF2-40B4-BE49-F238E27FC236}">
                <a16:creationId xmlns:a16="http://schemas.microsoft.com/office/drawing/2014/main" id="{6BAD84F4-792E-49AB-9638-50358C46C909}"/>
              </a:ext>
            </a:extLst>
          </p:cNvPr>
          <p:cNvSpPr txBox="1"/>
          <p:nvPr/>
        </p:nvSpPr>
        <p:spPr>
          <a:xfrm>
            <a:off x="6258815" y="3940744"/>
            <a:ext cx="1034643"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3,26%</a:t>
            </a:r>
          </a:p>
        </p:txBody>
      </p:sp>
      <p:sp>
        <p:nvSpPr>
          <p:cNvPr id="9" name="pole tekstowe 8">
            <a:extLst>
              <a:ext uri="{FF2B5EF4-FFF2-40B4-BE49-F238E27FC236}">
                <a16:creationId xmlns:a16="http://schemas.microsoft.com/office/drawing/2014/main" id="{E16D5A2D-6FAE-4038-A773-81045ADA5683}"/>
              </a:ext>
            </a:extLst>
          </p:cNvPr>
          <p:cNvSpPr txBox="1"/>
          <p:nvPr/>
        </p:nvSpPr>
        <p:spPr>
          <a:xfrm>
            <a:off x="7293458" y="4341874"/>
            <a:ext cx="1138107"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3,64%</a:t>
            </a:r>
          </a:p>
        </p:txBody>
      </p:sp>
      <p:sp>
        <p:nvSpPr>
          <p:cNvPr id="15" name="Prostokąt 14">
            <a:extLst>
              <a:ext uri="{FF2B5EF4-FFF2-40B4-BE49-F238E27FC236}">
                <a16:creationId xmlns:a16="http://schemas.microsoft.com/office/drawing/2014/main" id="{0E1947DE-D1C1-4176-91DB-BE3488CCD7D9}"/>
              </a:ext>
            </a:extLst>
          </p:cNvPr>
          <p:cNvSpPr/>
          <p:nvPr/>
        </p:nvSpPr>
        <p:spPr>
          <a:xfrm>
            <a:off x="727764" y="2405452"/>
            <a:ext cx="430312" cy="2944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Number of doses of flu vaccines (thousands)</a:t>
            </a:r>
            <a:endParaRPr lang="pl-PL" sz="1400" dirty="0">
              <a:solidFill>
                <a:schemeClr val="tx1"/>
              </a:solidFill>
            </a:endParaRPr>
          </a:p>
        </p:txBody>
      </p:sp>
      <p:sp>
        <p:nvSpPr>
          <p:cNvPr id="17" name="Prostokąt 16">
            <a:extLst>
              <a:ext uri="{FF2B5EF4-FFF2-40B4-BE49-F238E27FC236}">
                <a16:creationId xmlns:a16="http://schemas.microsoft.com/office/drawing/2014/main" id="{E6FB798C-09A6-431C-B285-068472C8FE9A}"/>
              </a:ext>
            </a:extLst>
          </p:cNvPr>
          <p:cNvSpPr/>
          <p:nvPr/>
        </p:nvSpPr>
        <p:spPr>
          <a:xfrm>
            <a:off x="686812" y="6347180"/>
            <a:ext cx="11144005" cy="338554"/>
          </a:xfrm>
          <a:prstGeom prst="rect">
            <a:avLst/>
          </a:prstGeom>
        </p:spPr>
        <p:txBody>
          <a:bodyPr wrap="square">
            <a:spAutoFit/>
          </a:bodyPr>
          <a:lstStyle/>
          <a:p>
            <a:pPr algn="ctr"/>
            <a:r>
              <a:rPr lang="en-US" sz="1600" b="1" dirty="0"/>
              <a:t>Based on market estimates based on data from distributors and available at www.pzh.gov.pl</a:t>
            </a:r>
            <a:endParaRPr lang="pl-PL" sz="1600" b="1" dirty="0">
              <a:solidFill>
                <a:srgbClr val="002060"/>
              </a:solidFill>
              <a:ea typeface="+mj-ea"/>
              <a:cs typeface="Calibri" panose="020F0502020204030204" pitchFamily="34" charset="0"/>
            </a:endParaRPr>
          </a:p>
        </p:txBody>
      </p:sp>
      <p:sp>
        <p:nvSpPr>
          <p:cNvPr id="20" name="pole tekstowe 19">
            <a:extLst>
              <a:ext uri="{FF2B5EF4-FFF2-40B4-BE49-F238E27FC236}">
                <a16:creationId xmlns:a16="http://schemas.microsoft.com/office/drawing/2014/main" id="{6FCFC91E-BD79-4752-899F-3B62DD6018EC}"/>
              </a:ext>
            </a:extLst>
          </p:cNvPr>
          <p:cNvSpPr txBox="1"/>
          <p:nvPr/>
        </p:nvSpPr>
        <p:spPr>
          <a:xfrm>
            <a:off x="9614519" y="4270713"/>
            <a:ext cx="1080161"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4,12%</a:t>
            </a:r>
          </a:p>
        </p:txBody>
      </p:sp>
      <p:sp>
        <p:nvSpPr>
          <p:cNvPr id="21" name="pole tekstowe 20">
            <a:extLst>
              <a:ext uri="{FF2B5EF4-FFF2-40B4-BE49-F238E27FC236}">
                <a16:creationId xmlns:a16="http://schemas.microsoft.com/office/drawing/2014/main" id="{6C5A5D2E-EE3F-441B-A8BB-0111541A8A68}"/>
              </a:ext>
            </a:extLst>
          </p:cNvPr>
          <p:cNvSpPr txBox="1"/>
          <p:nvPr/>
        </p:nvSpPr>
        <p:spPr>
          <a:xfrm>
            <a:off x="3968236" y="3869583"/>
            <a:ext cx="1034643"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3,70%</a:t>
            </a:r>
          </a:p>
        </p:txBody>
      </p:sp>
      <p:sp>
        <p:nvSpPr>
          <p:cNvPr id="22" name="pole tekstowe 21">
            <a:extLst>
              <a:ext uri="{FF2B5EF4-FFF2-40B4-BE49-F238E27FC236}">
                <a16:creationId xmlns:a16="http://schemas.microsoft.com/office/drawing/2014/main" id="{BA7DBE76-3F72-4D86-BAC5-26B1D613B8E5}"/>
              </a:ext>
            </a:extLst>
          </p:cNvPr>
          <p:cNvSpPr txBox="1"/>
          <p:nvPr/>
        </p:nvSpPr>
        <p:spPr>
          <a:xfrm>
            <a:off x="2937745" y="4354571"/>
            <a:ext cx="1034643"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3,69%</a:t>
            </a:r>
          </a:p>
        </p:txBody>
      </p:sp>
      <p:sp>
        <p:nvSpPr>
          <p:cNvPr id="23" name="pole tekstowe 22">
            <a:extLst>
              <a:ext uri="{FF2B5EF4-FFF2-40B4-BE49-F238E27FC236}">
                <a16:creationId xmlns:a16="http://schemas.microsoft.com/office/drawing/2014/main" id="{82764636-711C-49FD-9AF6-E9E599C6A147}"/>
              </a:ext>
            </a:extLst>
          </p:cNvPr>
          <p:cNvSpPr txBox="1"/>
          <p:nvPr/>
        </p:nvSpPr>
        <p:spPr>
          <a:xfrm>
            <a:off x="1920561" y="3881369"/>
            <a:ext cx="1034643"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3,66%</a:t>
            </a:r>
          </a:p>
        </p:txBody>
      </p:sp>
      <p:sp>
        <p:nvSpPr>
          <p:cNvPr id="16" name="pole tekstowe 15">
            <a:extLst>
              <a:ext uri="{FF2B5EF4-FFF2-40B4-BE49-F238E27FC236}">
                <a16:creationId xmlns:a16="http://schemas.microsoft.com/office/drawing/2014/main" id="{6FCFC91E-BD79-4752-899F-3B62DD6018EC}"/>
              </a:ext>
            </a:extLst>
          </p:cNvPr>
          <p:cNvSpPr txBox="1"/>
          <p:nvPr/>
        </p:nvSpPr>
        <p:spPr>
          <a:xfrm>
            <a:off x="10597069" y="3830370"/>
            <a:ext cx="1080161" cy="401131"/>
          </a:xfrm>
          <a:prstGeom prst="rect">
            <a:avLst/>
          </a:prstGeom>
          <a:solidFill>
            <a:srgbClr val="002060"/>
          </a:solidFill>
          <a:ln>
            <a:solidFill>
              <a:schemeClr val="bg1"/>
            </a:solidFill>
          </a:ln>
        </p:spPr>
        <p:txBody>
          <a:bodyPr wrap="square" rtlCol="0">
            <a:spAutoFit/>
          </a:bodyPr>
          <a:lstStyle/>
          <a:p>
            <a:pPr algn="ctr" defTabSz="912114" fontAlgn="base">
              <a:spcBef>
                <a:spcPct val="0"/>
              </a:spcBef>
              <a:spcAft>
                <a:spcPct val="0"/>
              </a:spcAft>
            </a:pPr>
            <a:r>
              <a:rPr lang="pl-PL" sz="2000" b="1" dirty="0">
                <a:solidFill>
                  <a:srgbClr val="FFFFFF"/>
                </a:solidFill>
                <a:latin typeface="Calibri" pitchFamily="34" charset="0"/>
                <a:cs typeface="Calibri" pitchFamily="34" charset="0"/>
              </a:rPr>
              <a:t>6,03%</a:t>
            </a:r>
          </a:p>
        </p:txBody>
      </p:sp>
      <p:pic>
        <p:nvPicPr>
          <p:cNvPr id="19" name="Obraz 21">
            <a:extLst>
              <a:ext uri="{FF2B5EF4-FFF2-40B4-BE49-F238E27FC236}">
                <a16:creationId xmlns:a16="http://schemas.microsoft.com/office/drawing/2014/main" id="{DB337EF9-4B8D-4961-A368-B350C45B6F7B}"/>
              </a:ext>
            </a:extLst>
          </p:cNvPr>
          <p:cNvPicPr>
            <a:picLocks noChangeAspect="1"/>
          </p:cNvPicPr>
          <p:nvPr/>
        </p:nvPicPr>
        <p:blipFill>
          <a:blip r:embed="rId8"/>
          <a:stretch>
            <a:fillRect/>
          </a:stretch>
        </p:blipFill>
        <p:spPr>
          <a:xfrm>
            <a:off x="56706" y="0"/>
            <a:ext cx="1288431" cy="1444061"/>
          </a:xfrm>
          <a:prstGeom prst="rect">
            <a:avLst/>
          </a:prstGeom>
        </p:spPr>
      </p:pic>
    </p:spTree>
    <p:extLst>
      <p:ext uri="{BB962C8B-B14F-4D97-AF65-F5344CB8AC3E}">
        <p14:creationId xmlns:p14="http://schemas.microsoft.com/office/powerpoint/2010/main" val="308515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hidden="1">
            <a:extLst>
              <a:ext uri="{FF2B5EF4-FFF2-40B4-BE49-F238E27FC236}">
                <a16:creationId xmlns:a16="http://schemas.microsoft.com/office/drawing/2014/main" id="{34F10483-3665-499D-A5B5-0CE926DC1066}"/>
              </a:ext>
            </a:extLst>
          </p:cNvPr>
          <p:cNvGraphicFramePr>
            <a:graphicFrameLocks noChangeAspect="1"/>
          </p:cNvGraphicFramePr>
          <p:nvPr>
            <p:custDataLst>
              <p:tags r:id="rId1"/>
            </p:custDataLst>
          </p:nvPr>
        </p:nvGraphicFramePr>
        <p:xfrm>
          <a:off x="1582" y="24063"/>
          <a:ext cx="1582" cy="1582"/>
        </p:xfrm>
        <a:graphic>
          <a:graphicData uri="http://schemas.openxmlformats.org/presentationml/2006/ole">
            <mc:AlternateContent xmlns:mc="http://schemas.openxmlformats.org/markup-compatibility/2006">
              <mc:Choice xmlns:v="urn:schemas-microsoft-com:vml" Requires="v">
                <p:oleObj name="think-cell Slide" r:id="rId5" imgW="470" imgH="469" progId="TCLayout.ActiveDocument.1">
                  <p:embed/>
                </p:oleObj>
              </mc:Choice>
              <mc:Fallback>
                <p:oleObj name="think-cell Slide" r:id="rId5" imgW="470" imgH="469" progId="TCLayout.ActiveDocument.1">
                  <p:embed/>
                  <p:pic>
                    <p:nvPicPr>
                      <p:cNvPr id="4" name="Obiekt 3" hidden="1">
                        <a:extLst>
                          <a:ext uri="{FF2B5EF4-FFF2-40B4-BE49-F238E27FC236}">
                            <a16:creationId xmlns:a16="http://schemas.microsoft.com/office/drawing/2014/main" id="{34F10483-3665-499D-A5B5-0CE926DC1066}"/>
                          </a:ext>
                        </a:extLst>
                      </p:cNvPr>
                      <p:cNvPicPr/>
                      <p:nvPr/>
                    </p:nvPicPr>
                    <p:blipFill>
                      <a:blip r:embed="rId6"/>
                      <a:stretch>
                        <a:fillRect/>
                      </a:stretch>
                    </p:blipFill>
                    <p:spPr>
                      <a:xfrm>
                        <a:off x="1582" y="24063"/>
                        <a:ext cx="1582" cy="1582"/>
                      </a:xfrm>
                      <a:prstGeom prst="rect">
                        <a:avLst/>
                      </a:prstGeom>
                    </p:spPr>
                  </p:pic>
                </p:oleObj>
              </mc:Fallback>
            </mc:AlternateContent>
          </a:graphicData>
        </a:graphic>
      </p:graphicFrame>
      <p:sp>
        <p:nvSpPr>
          <p:cNvPr id="3" name="Prostokąt 2" hidden="1">
            <a:extLst>
              <a:ext uri="{FF2B5EF4-FFF2-40B4-BE49-F238E27FC236}">
                <a16:creationId xmlns:a16="http://schemas.microsoft.com/office/drawing/2014/main" id="{9A85DA84-5E9D-4394-96C7-B67F2FC2FAD6}"/>
              </a:ext>
            </a:extLst>
          </p:cNvPr>
          <p:cNvSpPr/>
          <p:nvPr>
            <p:custDataLst>
              <p:tags r:id="rId2"/>
            </p:custDataLst>
          </p:nvPr>
        </p:nvSpPr>
        <p:spPr>
          <a:xfrm>
            <a:off x="0" y="22481"/>
            <a:ext cx="158112" cy="15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pl-PL" sz="1992" b="1" dirty="0">
              <a:latin typeface="Calibri" panose="020F0502020204030204" pitchFamily="34" charset="0"/>
              <a:ea typeface="+mj-ea"/>
              <a:cs typeface="+mj-cs"/>
              <a:sym typeface="Calibri" panose="020F0502020204030204" pitchFamily="34" charset="0"/>
            </a:endParaRPr>
          </a:p>
        </p:txBody>
      </p:sp>
      <p:sp>
        <p:nvSpPr>
          <p:cNvPr id="2" name="Tytuł 1">
            <a:extLst>
              <a:ext uri="{FF2B5EF4-FFF2-40B4-BE49-F238E27FC236}">
                <a16:creationId xmlns:a16="http://schemas.microsoft.com/office/drawing/2014/main" id="{57D00004-3AC8-4164-9951-AC42B749866F}"/>
              </a:ext>
            </a:extLst>
          </p:cNvPr>
          <p:cNvSpPr>
            <a:spLocks noGrp="1"/>
          </p:cNvSpPr>
          <p:nvPr>
            <p:ph type="title"/>
          </p:nvPr>
        </p:nvSpPr>
        <p:spPr>
          <a:xfrm>
            <a:off x="1940444" y="345670"/>
            <a:ext cx="9172420" cy="1135507"/>
          </a:xfrm>
        </p:spPr>
        <p:txBody>
          <a:bodyPr>
            <a:noAutofit/>
          </a:bodyPr>
          <a:lstStyle/>
          <a:p>
            <a:pPr algn="ctr"/>
            <a:r>
              <a:rPr lang="en-US" sz="3200" b="1" dirty="0">
                <a:solidFill>
                  <a:srgbClr val="002060"/>
                </a:solidFill>
                <a:latin typeface="Calibri" panose="020F0502020204030204" pitchFamily="34" charset="0"/>
                <a:cs typeface="Calibri" panose="020F0502020204030204" pitchFamily="34" charset="0"/>
              </a:rPr>
              <a:t>Average levels of vaccination of the population in each age group in 2011-2021</a:t>
            </a:r>
            <a:endParaRPr lang="pl-PL" sz="2800" b="1" dirty="0">
              <a:solidFill>
                <a:srgbClr val="002060"/>
              </a:solidFill>
              <a:latin typeface="Calibri" panose="020F0502020204030204" pitchFamily="34" charset="0"/>
              <a:cs typeface="Calibri" panose="020F0502020204030204" pitchFamily="34" charset="0"/>
            </a:endParaRPr>
          </a:p>
        </p:txBody>
      </p:sp>
      <p:sp>
        <p:nvSpPr>
          <p:cNvPr id="5" name="Prostokąt 4"/>
          <p:cNvSpPr/>
          <p:nvPr/>
        </p:nvSpPr>
        <p:spPr>
          <a:xfrm>
            <a:off x="313764" y="6343053"/>
            <a:ext cx="11564471" cy="338554"/>
          </a:xfrm>
          <a:prstGeom prst="rect">
            <a:avLst/>
          </a:prstGeom>
        </p:spPr>
        <p:txBody>
          <a:bodyPr wrap="square">
            <a:spAutoFit/>
          </a:bodyPr>
          <a:lstStyle/>
          <a:p>
            <a:pPr algn="ctr"/>
            <a:r>
              <a:rPr lang="en-US" sz="1600" dirty="0">
                <a:solidFill>
                  <a:srgbClr val="002060"/>
                </a:solidFill>
                <a:cs typeface="Calibri" panose="020F0502020204030204" pitchFamily="34" charset="0"/>
              </a:rPr>
              <a:t>Based on market estimates based on data from distributors and available at www.pzh.gov.pl</a:t>
            </a:r>
            <a:endParaRPr lang="pl-PL" sz="1600" dirty="0"/>
          </a:p>
        </p:txBody>
      </p:sp>
      <p:graphicFrame>
        <p:nvGraphicFramePr>
          <p:cNvPr id="8"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292499884"/>
              </p:ext>
            </p:extLst>
          </p:nvPr>
        </p:nvGraphicFramePr>
        <p:xfrm>
          <a:off x="720969" y="1251978"/>
          <a:ext cx="10391895" cy="4921798"/>
        </p:xfrm>
        <a:graphic>
          <a:graphicData uri="http://schemas.openxmlformats.org/drawingml/2006/chart">
            <c:chart xmlns:c="http://schemas.openxmlformats.org/drawingml/2006/chart" xmlns:r="http://schemas.openxmlformats.org/officeDocument/2006/relationships" r:id="rId7"/>
          </a:graphicData>
        </a:graphic>
      </p:graphicFrame>
      <p:pic>
        <p:nvPicPr>
          <p:cNvPr id="7" name="Obraz 21">
            <a:extLst>
              <a:ext uri="{FF2B5EF4-FFF2-40B4-BE49-F238E27FC236}">
                <a16:creationId xmlns:a16="http://schemas.microsoft.com/office/drawing/2014/main" id="{4D86DC17-FF05-4700-87BD-1601A34DE3A9}"/>
              </a:ext>
            </a:extLst>
          </p:cNvPr>
          <p:cNvPicPr>
            <a:picLocks noChangeAspect="1"/>
          </p:cNvPicPr>
          <p:nvPr/>
        </p:nvPicPr>
        <p:blipFill>
          <a:blip r:embed="rId8"/>
          <a:stretch>
            <a:fillRect/>
          </a:stretch>
        </p:blipFill>
        <p:spPr>
          <a:xfrm>
            <a:off x="103044" y="76794"/>
            <a:ext cx="1288431" cy="1444061"/>
          </a:xfrm>
          <a:prstGeom prst="rect">
            <a:avLst/>
          </a:prstGeom>
        </p:spPr>
      </p:pic>
      <p:graphicFrame>
        <p:nvGraphicFramePr>
          <p:cNvPr id="10" name="Tabela 9">
            <a:extLst>
              <a:ext uri="{FF2B5EF4-FFF2-40B4-BE49-F238E27FC236}">
                <a16:creationId xmlns:a16="http://schemas.microsoft.com/office/drawing/2014/main" id="{D710CD1B-9E20-41A7-99F0-DE24DD78830F}"/>
              </a:ext>
            </a:extLst>
          </p:cNvPr>
          <p:cNvGraphicFramePr>
            <a:graphicFrameLocks noGrp="1"/>
          </p:cNvGraphicFramePr>
          <p:nvPr>
            <p:extLst>
              <p:ext uri="{D42A27DB-BD31-4B8C-83A1-F6EECF244321}">
                <p14:modId xmlns:p14="http://schemas.microsoft.com/office/powerpoint/2010/main" val="650781531"/>
              </p:ext>
            </p:extLst>
          </p:nvPr>
        </p:nvGraphicFramePr>
        <p:xfrm>
          <a:off x="1722535" y="1520855"/>
          <a:ext cx="7825911" cy="990856"/>
        </p:xfrm>
        <a:graphic>
          <a:graphicData uri="http://schemas.openxmlformats.org/drawingml/2006/table">
            <a:tbl>
              <a:tblPr firstRow="1" firstCol="1" bandRow="1">
                <a:tableStyleId>{5C22544A-7EE6-4342-B048-85BDC9FD1C3A}</a:tableStyleId>
              </a:tblPr>
              <a:tblGrid>
                <a:gridCol w="1449852">
                  <a:extLst>
                    <a:ext uri="{9D8B030D-6E8A-4147-A177-3AD203B41FA5}">
                      <a16:colId xmlns:a16="http://schemas.microsoft.com/office/drawing/2014/main" val="343985824"/>
                    </a:ext>
                  </a:extLst>
                </a:gridCol>
                <a:gridCol w="1330543">
                  <a:extLst>
                    <a:ext uri="{9D8B030D-6E8A-4147-A177-3AD203B41FA5}">
                      <a16:colId xmlns:a16="http://schemas.microsoft.com/office/drawing/2014/main" val="2962638415"/>
                    </a:ext>
                  </a:extLst>
                </a:gridCol>
                <a:gridCol w="1313252">
                  <a:extLst>
                    <a:ext uri="{9D8B030D-6E8A-4147-A177-3AD203B41FA5}">
                      <a16:colId xmlns:a16="http://schemas.microsoft.com/office/drawing/2014/main" val="2981696134"/>
                    </a:ext>
                  </a:extLst>
                </a:gridCol>
                <a:gridCol w="1322762">
                  <a:extLst>
                    <a:ext uri="{9D8B030D-6E8A-4147-A177-3AD203B41FA5}">
                      <a16:colId xmlns:a16="http://schemas.microsoft.com/office/drawing/2014/main" val="2091290928"/>
                    </a:ext>
                  </a:extLst>
                </a:gridCol>
                <a:gridCol w="1300284">
                  <a:extLst>
                    <a:ext uri="{9D8B030D-6E8A-4147-A177-3AD203B41FA5}">
                      <a16:colId xmlns:a16="http://schemas.microsoft.com/office/drawing/2014/main" val="598185515"/>
                    </a:ext>
                  </a:extLst>
                </a:gridCol>
                <a:gridCol w="1109218">
                  <a:extLst>
                    <a:ext uri="{9D8B030D-6E8A-4147-A177-3AD203B41FA5}">
                      <a16:colId xmlns:a16="http://schemas.microsoft.com/office/drawing/2014/main" val="4248484202"/>
                    </a:ext>
                  </a:extLst>
                </a:gridCol>
              </a:tblGrid>
              <a:tr h="0">
                <a:tc>
                  <a:txBody>
                    <a:bodyPr/>
                    <a:lstStyle/>
                    <a:p>
                      <a:pPr>
                        <a:lnSpc>
                          <a:spcPct val="107000"/>
                        </a:lnSpc>
                      </a:pPr>
                      <a:r>
                        <a:rPr lang="en-US" sz="1600">
                          <a:effectLst/>
                        </a:rPr>
                        <a:t> </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0-4 years</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5-14 years</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15-64 years</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65+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Total</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0022489"/>
                  </a:ext>
                </a:extLst>
              </a:tr>
              <a:tr h="0">
                <a:tc>
                  <a:txBody>
                    <a:bodyPr/>
                    <a:lstStyle/>
                    <a:p>
                      <a:pPr>
                        <a:lnSpc>
                          <a:spcPct val="107000"/>
                        </a:lnSpc>
                      </a:pPr>
                      <a:r>
                        <a:rPr lang="pl-PL" sz="1600">
                          <a:effectLst/>
                        </a:rPr>
                        <a:t>2018/19</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1,05%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1,39%</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1,84%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14,2%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3,90%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42468880"/>
                  </a:ext>
                </a:extLst>
              </a:tr>
              <a:tr h="0">
                <a:tc>
                  <a:txBody>
                    <a:bodyPr/>
                    <a:lstStyle/>
                    <a:p>
                      <a:pPr>
                        <a:lnSpc>
                          <a:spcPct val="107000"/>
                        </a:lnSpc>
                      </a:pPr>
                      <a:r>
                        <a:rPr lang="pl-PL" sz="1600">
                          <a:effectLst/>
                        </a:rPr>
                        <a:t>2019/20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1,05%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1,38%</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1,8%</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15,1%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4,12%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79155945"/>
                  </a:ext>
                </a:extLst>
              </a:tr>
              <a:tr h="0">
                <a:tc>
                  <a:txBody>
                    <a:bodyPr/>
                    <a:lstStyle/>
                    <a:p>
                      <a:pPr>
                        <a:lnSpc>
                          <a:spcPct val="107000"/>
                        </a:lnSpc>
                      </a:pPr>
                      <a:r>
                        <a:rPr lang="pl-PL" sz="1600">
                          <a:effectLst/>
                        </a:rPr>
                        <a:t>2020/21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2,31%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1,99%</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3,47%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a:effectLst/>
                        </a:rPr>
                        <a:t>18,4%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pl-PL" sz="1600" dirty="0">
                          <a:effectLst/>
                        </a:rPr>
                        <a:t>6,01%</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4827423"/>
                  </a:ext>
                </a:extLst>
              </a:tr>
            </a:tbl>
          </a:graphicData>
        </a:graphic>
      </p:graphicFrame>
    </p:spTree>
    <p:extLst>
      <p:ext uri="{BB962C8B-B14F-4D97-AF65-F5344CB8AC3E}">
        <p14:creationId xmlns:p14="http://schemas.microsoft.com/office/powerpoint/2010/main" val="157644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WSkjj2MrWBAH.rT0r18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8qkq.WSaW3lSZjdX44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KEnTyl5iXEWwpcLTWEK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34Rte.wwsUjErCSQZG0c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12xbwr_kwWkG1AB4rM2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4Ujmtva3e6sDJAnqFmks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ph7TMm0yBghpD7vdTho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p1diaQ8MZhoy_F2dApu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fYbZ7cL_9G6Ll3GkJOC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Bph7TMm0yBghpD7vdTho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p1diaQ8MZhoy_F2dApu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GdD6Ksn_Wuigw7HDf_Z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48OQWPaQEuRCwXtA29a8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npKTB787xVOqfWVGx6xB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npKTB787xVOqfWVGx6xB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74GmHfox.hhI5bRAhGmK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anofi_Pasteur_Slide Kit_EN_16-9s">
  <a:themeElements>
    <a:clrScheme name="SANOFI SK2016">
      <a:dk1>
        <a:srgbClr val="6B747B"/>
      </a:dk1>
      <a:lt1>
        <a:srgbClr val="FFFFFF"/>
      </a:lt1>
      <a:dk2>
        <a:srgbClr val="525CA3"/>
      </a:dk2>
      <a:lt2>
        <a:srgbClr val="BCBC1C"/>
      </a:lt2>
      <a:accent1>
        <a:srgbClr val="CAAE7A"/>
      </a:accent1>
      <a:accent2>
        <a:srgbClr val="3E90D0"/>
      </a:accent2>
      <a:accent3>
        <a:srgbClr val="8F6EAA"/>
      </a:accent3>
      <a:accent4>
        <a:srgbClr val="BE006B"/>
      </a:accent4>
      <a:accent5>
        <a:srgbClr val="00A590"/>
      </a:accent5>
      <a:accent6>
        <a:srgbClr val="47672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229</TotalTime>
  <Words>2096</Words>
  <Application>Microsoft Office PowerPoint</Application>
  <PresentationFormat>Panoramiczny</PresentationFormat>
  <Paragraphs>380</Paragraphs>
  <Slides>10</Slides>
  <Notes>8</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2</vt:i4>
      </vt:variant>
      <vt:variant>
        <vt:lpstr>Tytuły slajdów</vt:lpstr>
      </vt:variant>
      <vt:variant>
        <vt:i4>10</vt:i4>
      </vt:variant>
    </vt:vector>
  </HeadingPairs>
  <TitlesOfParts>
    <vt:vector size="20" baseType="lpstr">
      <vt:lpstr>Arial</vt:lpstr>
      <vt:lpstr>Berlin Sans FB Demi</vt:lpstr>
      <vt:lpstr>Calibri</vt:lpstr>
      <vt:lpstr>Century Gothic</vt:lpstr>
      <vt:lpstr>Symbol</vt:lpstr>
      <vt:lpstr>Verdana</vt:lpstr>
      <vt:lpstr>Wingdings</vt:lpstr>
      <vt:lpstr>3_Sanofi_Pasteur_Slide Kit_EN_16-9s</vt:lpstr>
      <vt:lpstr>think-cell Slide</vt:lpstr>
      <vt:lpstr>Diapositive think-cell</vt:lpstr>
      <vt:lpstr>Poland at a glance </vt:lpstr>
      <vt:lpstr>Influenza VCR and funding at a glance </vt:lpstr>
      <vt:lpstr>Prezentacja programu PowerPoint</vt:lpstr>
      <vt:lpstr>Partnership organizations</vt:lpstr>
      <vt:lpstr>Routine work schedule of NPIP throughout the year</vt:lpstr>
      <vt:lpstr>ACHIEVEMENTS</vt:lpstr>
      <vt:lpstr>Prezentacja programu PowerPoint</vt:lpstr>
      <vt:lpstr>Estimated number of doses of influenza vaccines sold on the Polish market in the seasons 2012/2013 - 2020/2021 and the level of vaccination against influenza in the Polish population</vt:lpstr>
      <vt:lpstr>Average levels of vaccination of the population in each age group in 2011-2021</vt:lpstr>
      <vt:lpstr>Bariers of VCR increase: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Rabiczko, Joanna /PL</dc:creator>
  <cp:lastModifiedBy>Rabiczko, Joanna /PL</cp:lastModifiedBy>
  <cp:revision>9</cp:revision>
  <dcterms:created xsi:type="dcterms:W3CDTF">2021-09-02T18:10:39Z</dcterms:created>
  <dcterms:modified xsi:type="dcterms:W3CDTF">2021-09-30T14:46:01Z</dcterms:modified>
</cp:coreProperties>
</file>